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2"/>
  </p:notesMasterIdLst>
  <p:handoutMasterIdLst>
    <p:handoutMasterId r:id="rId43"/>
  </p:handoutMasterIdLst>
  <p:sldIdLst>
    <p:sldId id="256" r:id="rId2"/>
    <p:sldId id="303" r:id="rId3"/>
    <p:sldId id="271" r:id="rId4"/>
    <p:sldId id="257" r:id="rId5"/>
    <p:sldId id="258" r:id="rId6"/>
    <p:sldId id="259" r:id="rId7"/>
    <p:sldId id="281" r:id="rId8"/>
    <p:sldId id="274" r:id="rId9"/>
    <p:sldId id="275" r:id="rId10"/>
    <p:sldId id="302" r:id="rId11"/>
    <p:sldId id="305" r:id="rId12"/>
    <p:sldId id="276" r:id="rId13"/>
    <p:sldId id="277" r:id="rId14"/>
    <p:sldId id="306" r:id="rId15"/>
    <p:sldId id="278" r:id="rId16"/>
    <p:sldId id="279" r:id="rId17"/>
    <p:sldId id="280" r:id="rId18"/>
    <p:sldId id="282" r:id="rId19"/>
    <p:sldId id="283" r:id="rId20"/>
    <p:sldId id="304" r:id="rId21"/>
    <p:sldId id="284" r:id="rId22"/>
    <p:sldId id="285" r:id="rId23"/>
    <p:sldId id="286" r:id="rId24"/>
    <p:sldId id="260" r:id="rId25"/>
    <p:sldId id="287" r:id="rId26"/>
    <p:sldId id="288" r:id="rId27"/>
    <p:sldId id="289" r:id="rId28"/>
    <p:sldId id="290" r:id="rId29"/>
    <p:sldId id="291" r:id="rId30"/>
    <p:sldId id="301" r:id="rId31"/>
    <p:sldId id="292" r:id="rId32"/>
    <p:sldId id="300" r:id="rId33"/>
    <p:sldId id="293" r:id="rId34"/>
    <p:sldId id="294" r:id="rId35"/>
    <p:sldId id="295" r:id="rId36"/>
    <p:sldId id="299" r:id="rId37"/>
    <p:sldId id="296" r:id="rId38"/>
    <p:sldId id="297" r:id="rId39"/>
    <p:sldId id="298" r:id="rId40"/>
    <p:sldId id="272" r:id="rId4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3" d="100"/>
          <a:sy n="113" d="100"/>
        </p:scale>
        <p:origin x="155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0BADA958-AB74-4B34-9531-219593B0F2A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4819" name="Rectangle 3">
            <a:extLst>
              <a:ext uri="{FF2B5EF4-FFF2-40B4-BE49-F238E27FC236}">
                <a16:creationId xmlns:a16="http://schemas.microsoft.com/office/drawing/2014/main" id="{F321C0A7-01CF-48BB-9C82-4C928E6E92FF}"/>
              </a:ext>
            </a:extLst>
          </p:cNvPr>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4820" name="Rectangle 4">
            <a:extLst>
              <a:ext uri="{FF2B5EF4-FFF2-40B4-BE49-F238E27FC236}">
                <a16:creationId xmlns:a16="http://schemas.microsoft.com/office/drawing/2014/main" id="{AD3C09D7-1EEA-4576-8C44-83EF630BCF55}"/>
              </a:ext>
            </a:extLst>
          </p:cNvPr>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4821" name="Rectangle 5">
            <a:extLst>
              <a:ext uri="{FF2B5EF4-FFF2-40B4-BE49-F238E27FC236}">
                <a16:creationId xmlns:a16="http://schemas.microsoft.com/office/drawing/2014/main" id="{9C46067A-0CB8-4279-A919-AEF099FACFCA}"/>
              </a:ext>
            </a:extLst>
          </p:cNvPr>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404A398-555F-4574-8434-AB2333A5A4B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70BF21CA-F70E-4963-BD41-27FF6017B1E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3795" name="Rectangle 3">
            <a:extLst>
              <a:ext uri="{FF2B5EF4-FFF2-40B4-BE49-F238E27FC236}">
                <a16:creationId xmlns:a16="http://schemas.microsoft.com/office/drawing/2014/main" id="{72FF17B1-9065-4772-9C5E-8EB83D0B251D}"/>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3796" name="Rectangle 4">
            <a:extLst>
              <a:ext uri="{FF2B5EF4-FFF2-40B4-BE49-F238E27FC236}">
                <a16:creationId xmlns:a16="http://schemas.microsoft.com/office/drawing/2014/main" id="{E30E58B5-94BA-4AB0-B6BF-D6FDB02F99D1}"/>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a:extLst>
              <a:ext uri="{FF2B5EF4-FFF2-40B4-BE49-F238E27FC236}">
                <a16:creationId xmlns:a16="http://schemas.microsoft.com/office/drawing/2014/main" id="{356A84C5-1D42-481F-B5CB-113E86DBA465}"/>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3798" name="Rectangle 6">
            <a:extLst>
              <a:ext uri="{FF2B5EF4-FFF2-40B4-BE49-F238E27FC236}">
                <a16:creationId xmlns:a16="http://schemas.microsoft.com/office/drawing/2014/main" id="{76629B42-87A1-49C6-9803-0C0A4AD72B4E}"/>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3799" name="Rectangle 7">
            <a:extLst>
              <a:ext uri="{FF2B5EF4-FFF2-40B4-BE49-F238E27FC236}">
                <a16:creationId xmlns:a16="http://schemas.microsoft.com/office/drawing/2014/main" id="{B7B7C9E9-CF27-46D4-9A0F-5866FE1ABF88}"/>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75CB912-09E9-4B89-A352-011128EED59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1FD9DD8-5C81-4E0B-9D53-324A43C47E94}"/>
              </a:ext>
            </a:extLst>
          </p:cNvPr>
          <p:cNvSpPr>
            <a:spLocks noGrp="1" noChangeArrowheads="1"/>
          </p:cNvSpPr>
          <p:nvPr>
            <p:ph type="sldNum" sz="quarter" idx="5"/>
          </p:nvPr>
        </p:nvSpPr>
        <p:spPr>
          <a:ln/>
        </p:spPr>
        <p:txBody>
          <a:bodyPr/>
          <a:lstStyle/>
          <a:p>
            <a:fld id="{0DC7E168-8FA2-4FB4-8D48-A96AC78BCE96}" type="slidenum">
              <a:rPr lang="en-US" altLang="en-US"/>
              <a:pPr/>
              <a:t>1</a:t>
            </a:fld>
            <a:endParaRPr lang="en-US" altLang="en-US"/>
          </a:p>
        </p:txBody>
      </p:sp>
      <p:sp>
        <p:nvSpPr>
          <p:cNvPr id="35842" name="Rectangle 2">
            <a:extLst>
              <a:ext uri="{FF2B5EF4-FFF2-40B4-BE49-F238E27FC236}">
                <a16:creationId xmlns:a16="http://schemas.microsoft.com/office/drawing/2014/main" id="{C774F72B-6D86-4278-A4BF-CDFF6F73138D}"/>
              </a:ext>
            </a:extLst>
          </p:cNvPr>
          <p:cNvSpPr>
            <a:spLocks noChangeArrowheads="1" noTextEdit="1"/>
          </p:cNvSpPr>
          <p:nvPr>
            <p:ph type="sldImg"/>
          </p:nvPr>
        </p:nvSpPr>
        <p:spPr>
          <a:ln/>
        </p:spPr>
      </p:sp>
      <p:sp>
        <p:nvSpPr>
          <p:cNvPr id="35843" name="Rectangle 3">
            <a:extLst>
              <a:ext uri="{FF2B5EF4-FFF2-40B4-BE49-F238E27FC236}">
                <a16:creationId xmlns:a16="http://schemas.microsoft.com/office/drawing/2014/main" id="{A68B5264-7824-4A3E-9092-097920031CD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FD6DC55-96DF-40AA-960B-EA0F7FDE3088}"/>
              </a:ext>
            </a:extLst>
          </p:cNvPr>
          <p:cNvSpPr>
            <a:spLocks noGrp="1" noChangeArrowheads="1"/>
          </p:cNvSpPr>
          <p:nvPr>
            <p:ph type="sldNum" sz="quarter" idx="5"/>
          </p:nvPr>
        </p:nvSpPr>
        <p:spPr>
          <a:ln/>
        </p:spPr>
        <p:txBody>
          <a:bodyPr/>
          <a:lstStyle/>
          <a:p>
            <a:fld id="{A28F4D69-2723-4050-BF39-07C8AB0C9916}" type="slidenum">
              <a:rPr lang="en-US" altLang="en-US"/>
              <a:pPr/>
              <a:t>10</a:t>
            </a:fld>
            <a:endParaRPr lang="en-US" altLang="en-US"/>
          </a:p>
        </p:txBody>
      </p:sp>
      <p:sp>
        <p:nvSpPr>
          <p:cNvPr id="116738" name="Rectangle 2">
            <a:extLst>
              <a:ext uri="{FF2B5EF4-FFF2-40B4-BE49-F238E27FC236}">
                <a16:creationId xmlns:a16="http://schemas.microsoft.com/office/drawing/2014/main" id="{CD313474-8E6C-40EE-A7DB-58E48A06A467}"/>
              </a:ext>
            </a:extLst>
          </p:cNvPr>
          <p:cNvSpPr>
            <a:spLocks noChangeArrowheads="1" noTextEdit="1"/>
          </p:cNvSpPr>
          <p:nvPr>
            <p:ph type="sldImg"/>
          </p:nvPr>
        </p:nvSpPr>
        <p:spPr>
          <a:ln/>
        </p:spPr>
      </p:sp>
      <p:sp>
        <p:nvSpPr>
          <p:cNvPr id="116739" name="Rectangle 3">
            <a:extLst>
              <a:ext uri="{FF2B5EF4-FFF2-40B4-BE49-F238E27FC236}">
                <a16:creationId xmlns:a16="http://schemas.microsoft.com/office/drawing/2014/main" id="{839B234E-37A2-4981-B4E5-CD8F35A79AC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955333C-3A86-4128-BE43-268857687113}"/>
              </a:ext>
            </a:extLst>
          </p:cNvPr>
          <p:cNvSpPr>
            <a:spLocks noGrp="1" noChangeArrowheads="1"/>
          </p:cNvSpPr>
          <p:nvPr>
            <p:ph type="sldNum" sz="quarter" idx="5"/>
          </p:nvPr>
        </p:nvSpPr>
        <p:spPr>
          <a:ln/>
        </p:spPr>
        <p:txBody>
          <a:bodyPr/>
          <a:lstStyle/>
          <a:p>
            <a:fld id="{EA27E647-3B37-44A5-8F38-1179A350530F}" type="slidenum">
              <a:rPr lang="en-US" altLang="en-US"/>
              <a:pPr/>
              <a:t>11</a:t>
            </a:fld>
            <a:endParaRPr lang="en-US" altLang="en-US"/>
          </a:p>
        </p:txBody>
      </p:sp>
      <p:sp>
        <p:nvSpPr>
          <p:cNvPr id="122882" name="Rectangle 2">
            <a:extLst>
              <a:ext uri="{FF2B5EF4-FFF2-40B4-BE49-F238E27FC236}">
                <a16:creationId xmlns:a16="http://schemas.microsoft.com/office/drawing/2014/main" id="{D17F1881-F107-4967-B8EF-901BF0CFBFF4}"/>
              </a:ext>
            </a:extLst>
          </p:cNvPr>
          <p:cNvSpPr>
            <a:spLocks noChangeArrowheads="1" noTextEdit="1"/>
          </p:cNvSpPr>
          <p:nvPr>
            <p:ph type="sldImg"/>
          </p:nvPr>
        </p:nvSpPr>
        <p:spPr>
          <a:ln/>
        </p:spPr>
      </p:sp>
      <p:sp>
        <p:nvSpPr>
          <p:cNvPr id="122883" name="Rectangle 3">
            <a:extLst>
              <a:ext uri="{FF2B5EF4-FFF2-40B4-BE49-F238E27FC236}">
                <a16:creationId xmlns:a16="http://schemas.microsoft.com/office/drawing/2014/main" id="{AD28887C-2A0E-448F-92FC-CC11AB456DC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1270663-FB86-4FEB-907C-01740F27F030}"/>
              </a:ext>
            </a:extLst>
          </p:cNvPr>
          <p:cNvSpPr>
            <a:spLocks noGrp="1" noChangeArrowheads="1"/>
          </p:cNvSpPr>
          <p:nvPr>
            <p:ph type="sldNum" sz="quarter" idx="5"/>
          </p:nvPr>
        </p:nvSpPr>
        <p:spPr>
          <a:ln/>
        </p:spPr>
        <p:txBody>
          <a:bodyPr/>
          <a:lstStyle/>
          <a:p>
            <a:fld id="{DDC260AC-D7C3-4F35-A8FC-4F8C6716A420}" type="slidenum">
              <a:rPr lang="en-US" altLang="en-US"/>
              <a:pPr/>
              <a:t>12</a:t>
            </a:fld>
            <a:endParaRPr lang="en-US" altLang="en-US"/>
          </a:p>
        </p:txBody>
      </p:sp>
      <p:sp>
        <p:nvSpPr>
          <p:cNvPr id="63490" name="Rectangle 2">
            <a:extLst>
              <a:ext uri="{FF2B5EF4-FFF2-40B4-BE49-F238E27FC236}">
                <a16:creationId xmlns:a16="http://schemas.microsoft.com/office/drawing/2014/main" id="{26E77BE2-1287-419B-8E92-0054E7842B17}"/>
              </a:ext>
            </a:extLst>
          </p:cNvPr>
          <p:cNvSpPr>
            <a:spLocks noChangeArrowheads="1" noTextEdit="1"/>
          </p:cNvSpPr>
          <p:nvPr>
            <p:ph type="sldImg"/>
          </p:nvPr>
        </p:nvSpPr>
        <p:spPr>
          <a:ln/>
        </p:spPr>
      </p:sp>
      <p:sp>
        <p:nvSpPr>
          <p:cNvPr id="63491" name="Rectangle 3">
            <a:extLst>
              <a:ext uri="{FF2B5EF4-FFF2-40B4-BE49-F238E27FC236}">
                <a16:creationId xmlns:a16="http://schemas.microsoft.com/office/drawing/2014/main" id="{93FEB54B-8BF8-444D-9A53-F806BD4DD6C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F9AA134-11E9-4FB2-80BA-58C23F6329B4}"/>
              </a:ext>
            </a:extLst>
          </p:cNvPr>
          <p:cNvSpPr>
            <a:spLocks noGrp="1" noChangeArrowheads="1"/>
          </p:cNvSpPr>
          <p:nvPr>
            <p:ph type="sldNum" sz="quarter" idx="5"/>
          </p:nvPr>
        </p:nvSpPr>
        <p:spPr>
          <a:ln/>
        </p:spPr>
        <p:txBody>
          <a:bodyPr/>
          <a:lstStyle/>
          <a:p>
            <a:fld id="{25E79796-6569-426F-8588-E67236AA0CBC}" type="slidenum">
              <a:rPr lang="en-US" altLang="en-US"/>
              <a:pPr/>
              <a:t>13</a:t>
            </a:fld>
            <a:endParaRPr lang="en-US" altLang="en-US"/>
          </a:p>
        </p:txBody>
      </p:sp>
      <p:sp>
        <p:nvSpPr>
          <p:cNvPr id="65538" name="Rectangle 2">
            <a:extLst>
              <a:ext uri="{FF2B5EF4-FFF2-40B4-BE49-F238E27FC236}">
                <a16:creationId xmlns:a16="http://schemas.microsoft.com/office/drawing/2014/main" id="{EBAA219A-C37B-48E0-A462-57789135876F}"/>
              </a:ext>
            </a:extLst>
          </p:cNvPr>
          <p:cNvSpPr>
            <a:spLocks noChangeArrowheads="1" noTextEdit="1"/>
          </p:cNvSpPr>
          <p:nvPr>
            <p:ph type="sldImg"/>
          </p:nvPr>
        </p:nvSpPr>
        <p:spPr>
          <a:ln/>
        </p:spPr>
      </p:sp>
      <p:sp>
        <p:nvSpPr>
          <p:cNvPr id="65539" name="Rectangle 3">
            <a:extLst>
              <a:ext uri="{FF2B5EF4-FFF2-40B4-BE49-F238E27FC236}">
                <a16:creationId xmlns:a16="http://schemas.microsoft.com/office/drawing/2014/main" id="{15A7455F-A516-4D5A-98FD-31D21796D6B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0BFFEA5-22FB-4493-B29B-7019BED91636}"/>
              </a:ext>
            </a:extLst>
          </p:cNvPr>
          <p:cNvSpPr>
            <a:spLocks noGrp="1" noChangeArrowheads="1"/>
          </p:cNvSpPr>
          <p:nvPr>
            <p:ph type="sldNum" sz="quarter" idx="5"/>
          </p:nvPr>
        </p:nvSpPr>
        <p:spPr>
          <a:ln/>
        </p:spPr>
        <p:txBody>
          <a:bodyPr/>
          <a:lstStyle/>
          <a:p>
            <a:fld id="{8A308C82-BFB2-40B5-8BD9-E057D26C2A49}" type="slidenum">
              <a:rPr lang="en-US" altLang="en-US"/>
              <a:pPr/>
              <a:t>14</a:t>
            </a:fld>
            <a:endParaRPr lang="en-US" altLang="en-US"/>
          </a:p>
        </p:txBody>
      </p:sp>
      <p:sp>
        <p:nvSpPr>
          <p:cNvPr id="124930" name="Rectangle 2">
            <a:extLst>
              <a:ext uri="{FF2B5EF4-FFF2-40B4-BE49-F238E27FC236}">
                <a16:creationId xmlns:a16="http://schemas.microsoft.com/office/drawing/2014/main" id="{9D6CBF0E-1148-4CA5-880C-E8EBEF2309F7}"/>
              </a:ext>
            </a:extLst>
          </p:cNvPr>
          <p:cNvSpPr>
            <a:spLocks noChangeArrowheads="1" noTextEdit="1"/>
          </p:cNvSpPr>
          <p:nvPr>
            <p:ph type="sldImg"/>
          </p:nvPr>
        </p:nvSpPr>
        <p:spPr>
          <a:ln/>
        </p:spPr>
      </p:sp>
      <p:sp>
        <p:nvSpPr>
          <p:cNvPr id="124931" name="Rectangle 3">
            <a:extLst>
              <a:ext uri="{FF2B5EF4-FFF2-40B4-BE49-F238E27FC236}">
                <a16:creationId xmlns:a16="http://schemas.microsoft.com/office/drawing/2014/main" id="{89512C92-9EB7-483F-9817-623A93BF565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9DA9B83-D1D3-4E9E-BABC-AC5322A5ECA1}"/>
              </a:ext>
            </a:extLst>
          </p:cNvPr>
          <p:cNvSpPr>
            <a:spLocks noGrp="1" noChangeArrowheads="1"/>
          </p:cNvSpPr>
          <p:nvPr>
            <p:ph type="sldNum" sz="quarter" idx="5"/>
          </p:nvPr>
        </p:nvSpPr>
        <p:spPr>
          <a:ln/>
        </p:spPr>
        <p:txBody>
          <a:bodyPr/>
          <a:lstStyle/>
          <a:p>
            <a:fld id="{EA605E1E-0ACC-4F6D-80F9-AC9EAC09EFA6}" type="slidenum">
              <a:rPr lang="en-US" altLang="en-US"/>
              <a:pPr/>
              <a:t>15</a:t>
            </a:fld>
            <a:endParaRPr lang="en-US" altLang="en-US"/>
          </a:p>
        </p:txBody>
      </p:sp>
      <p:sp>
        <p:nvSpPr>
          <p:cNvPr id="67586" name="Rectangle 2">
            <a:extLst>
              <a:ext uri="{FF2B5EF4-FFF2-40B4-BE49-F238E27FC236}">
                <a16:creationId xmlns:a16="http://schemas.microsoft.com/office/drawing/2014/main" id="{92C80899-0DFA-4860-98CE-EC82C712A1A5}"/>
              </a:ext>
            </a:extLst>
          </p:cNvPr>
          <p:cNvSpPr>
            <a:spLocks noChangeArrowheads="1" noTextEdit="1"/>
          </p:cNvSpPr>
          <p:nvPr>
            <p:ph type="sldImg"/>
          </p:nvPr>
        </p:nvSpPr>
        <p:spPr>
          <a:ln/>
        </p:spPr>
      </p:sp>
      <p:sp>
        <p:nvSpPr>
          <p:cNvPr id="67587" name="Rectangle 3">
            <a:extLst>
              <a:ext uri="{FF2B5EF4-FFF2-40B4-BE49-F238E27FC236}">
                <a16:creationId xmlns:a16="http://schemas.microsoft.com/office/drawing/2014/main" id="{72728D3E-ACB8-4AFF-B0A4-1A5D394D5CE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1F419FA-B9A2-407D-8CF4-C9148AA494D5}"/>
              </a:ext>
            </a:extLst>
          </p:cNvPr>
          <p:cNvSpPr>
            <a:spLocks noGrp="1" noChangeArrowheads="1"/>
          </p:cNvSpPr>
          <p:nvPr>
            <p:ph type="sldNum" sz="quarter" idx="5"/>
          </p:nvPr>
        </p:nvSpPr>
        <p:spPr>
          <a:ln/>
        </p:spPr>
        <p:txBody>
          <a:bodyPr/>
          <a:lstStyle/>
          <a:p>
            <a:fld id="{8A225EF0-65E7-4641-86DF-666A636129AE}" type="slidenum">
              <a:rPr lang="en-US" altLang="en-US"/>
              <a:pPr/>
              <a:t>16</a:t>
            </a:fld>
            <a:endParaRPr lang="en-US" altLang="en-US"/>
          </a:p>
        </p:txBody>
      </p:sp>
      <p:sp>
        <p:nvSpPr>
          <p:cNvPr id="69634" name="Rectangle 2">
            <a:extLst>
              <a:ext uri="{FF2B5EF4-FFF2-40B4-BE49-F238E27FC236}">
                <a16:creationId xmlns:a16="http://schemas.microsoft.com/office/drawing/2014/main" id="{852CBBA2-9244-4410-9040-927116427B94}"/>
              </a:ext>
            </a:extLst>
          </p:cNvPr>
          <p:cNvSpPr>
            <a:spLocks noChangeArrowheads="1" noTextEdit="1"/>
          </p:cNvSpPr>
          <p:nvPr>
            <p:ph type="sldImg"/>
          </p:nvPr>
        </p:nvSpPr>
        <p:spPr>
          <a:ln/>
        </p:spPr>
      </p:sp>
      <p:sp>
        <p:nvSpPr>
          <p:cNvPr id="69635" name="Rectangle 3">
            <a:extLst>
              <a:ext uri="{FF2B5EF4-FFF2-40B4-BE49-F238E27FC236}">
                <a16:creationId xmlns:a16="http://schemas.microsoft.com/office/drawing/2014/main" id="{9B5CEFFC-6070-4F3A-8574-BC127BD3553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79A2B16-30BC-43A5-A032-B6B6C0CE09A2}"/>
              </a:ext>
            </a:extLst>
          </p:cNvPr>
          <p:cNvSpPr>
            <a:spLocks noGrp="1" noChangeArrowheads="1"/>
          </p:cNvSpPr>
          <p:nvPr>
            <p:ph type="sldNum" sz="quarter" idx="5"/>
          </p:nvPr>
        </p:nvSpPr>
        <p:spPr>
          <a:ln/>
        </p:spPr>
        <p:txBody>
          <a:bodyPr/>
          <a:lstStyle/>
          <a:p>
            <a:fld id="{4888D753-87E5-44EE-BF71-0F58FEE79768}" type="slidenum">
              <a:rPr lang="en-US" altLang="en-US"/>
              <a:pPr/>
              <a:t>17</a:t>
            </a:fld>
            <a:endParaRPr lang="en-US" altLang="en-US"/>
          </a:p>
        </p:txBody>
      </p:sp>
      <p:sp>
        <p:nvSpPr>
          <p:cNvPr id="71682" name="Rectangle 2">
            <a:extLst>
              <a:ext uri="{FF2B5EF4-FFF2-40B4-BE49-F238E27FC236}">
                <a16:creationId xmlns:a16="http://schemas.microsoft.com/office/drawing/2014/main" id="{5CDA3ECD-7C43-48EE-A7FC-EFD3C193C662}"/>
              </a:ext>
            </a:extLst>
          </p:cNvPr>
          <p:cNvSpPr>
            <a:spLocks noChangeArrowheads="1" noTextEdit="1"/>
          </p:cNvSpPr>
          <p:nvPr>
            <p:ph type="sldImg"/>
          </p:nvPr>
        </p:nvSpPr>
        <p:spPr>
          <a:ln/>
        </p:spPr>
      </p:sp>
      <p:sp>
        <p:nvSpPr>
          <p:cNvPr id="71683" name="Rectangle 3">
            <a:extLst>
              <a:ext uri="{FF2B5EF4-FFF2-40B4-BE49-F238E27FC236}">
                <a16:creationId xmlns:a16="http://schemas.microsoft.com/office/drawing/2014/main" id="{C6A94873-D51E-49E9-AE1A-74C3DA7CB5F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05480F5-A20F-4D74-906C-D8FF1C37D0D3}"/>
              </a:ext>
            </a:extLst>
          </p:cNvPr>
          <p:cNvSpPr>
            <a:spLocks noGrp="1" noChangeArrowheads="1"/>
          </p:cNvSpPr>
          <p:nvPr>
            <p:ph type="sldNum" sz="quarter" idx="5"/>
          </p:nvPr>
        </p:nvSpPr>
        <p:spPr>
          <a:ln/>
        </p:spPr>
        <p:txBody>
          <a:bodyPr/>
          <a:lstStyle/>
          <a:p>
            <a:fld id="{0315E0D4-BD04-4139-8620-96118219BB19}" type="slidenum">
              <a:rPr lang="en-US" altLang="en-US"/>
              <a:pPr/>
              <a:t>18</a:t>
            </a:fld>
            <a:endParaRPr lang="en-US" altLang="en-US"/>
          </a:p>
        </p:txBody>
      </p:sp>
      <p:sp>
        <p:nvSpPr>
          <p:cNvPr id="75778" name="Rectangle 2">
            <a:extLst>
              <a:ext uri="{FF2B5EF4-FFF2-40B4-BE49-F238E27FC236}">
                <a16:creationId xmlns:a16="http://schemas.microsoft.com/office/drawing/2014/main" id="{81E458F3-FA07-4DBE-8968-944D2321719F}"/>
              </a:ext>
            </a:extLst>
          </p:cNvPr>
          <p:cNvSpPr>
            <a:spLocks noChangeArrowheads="1" noTextEdit="1"/>
          </p:cNvSpPr>
          <p:nvPr>
            <p:ph type="sldImg"/>
          </p:nvPr>
        </p:nvSpPr>
        <p:spPr>
          <a:ln/>
        </p:spPr>
      </p:sp>
      <p:sp>
        <p:nvSpPr>
          <p:cNvPr id="75779" name="Rectangle 3">
            <a:extLst>
              <a:ext uri="{FF2B5EF4-FFF2-40B4-BE49-F238E27FC236}">
                <a16:creationId xmlns:a16="http://schemas.microsoft.com/office/drawing/2014/main" id="{BBFDAB48-CD8F-47C3-8BA5-589C340C22C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A6A4890-6DB9-4B4E-BD83-CDBA981642DD}"/>
              </a:ext>
            </a:extLst>
          </p:cNvPr>
          <p:cNvSpPr>
            <a:spLocks noGrp="1" noChangeArrowheads="1"/>
          </p:cNvSpPr>
          <p:nvPr>
            <p:ph type="sldNum" sz="quarter" idx="5"/>
          </p:nvPr>
        </p:nvSpPr>
        <p:spPr>
          <a:ln/>
        </p:spPr>
        <p:txBody>
          <a:bodyPr/>
          <a:lstStyle/>
          <a:p>
            <a:fld id="{FA2F9DCD-840B-406B-B5F9-902061EA36B7}" type="slidenum">
              <a:rPr lang="en-US" altLang="en-US"/>
              <a:pPr/>
              <a:t>19</a:t>
            </a:fld>
            <a:endParaRPr lang="en-US" altLang="en-US"/>
          </a:p>
        </p:txBody>
      </p:sp>
      <p:sp>
        <p:nvSpPr>
          <p:cNvPr id="77826" name="Rectangle 2">
            <a:extLst>
              <a:ext uri="{FF2B5EF4-FFF2-40B4-BE49-F238E27FC236}">
                <a16:creationId xmlns:a16="http://schemas.microsoft.com/office/drawing/2014/main" id="{57476CE0-1824-45F4-9E01-AE27DE05CC22}"/>
              </a:ext>
            </a:extLst>
          </p:cNvPr>
          <p:cNvSpPr>
            <a:spLocks noChangeArrowheads="1" noTextEdit="1"/>
          </p:cNvSpPr>
          <p:nvPr>
            <p:ph type="sldImg"/>
          </p:nvPr>
        </p:nvSpPr>
        <p:spPr>
          <a:ln/>
        </p:spPr>
      </p:sp>
      <p:sp>
        <p:nvSpPr>
          <p:cNvPr id="77827" name="Rectangle 3">
            <a:extLst>
              <a:ext uri="{FF2B5EF4-FFF2-40B4-BE49-F238E27FC236}">
                <a16:creationId xmlns:a16="http://schemas.microsoft.com/office/drawing/2014/main" id="{C6DAE530-5594-4894-BB8C-8945E7A1442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4ACD89A-EDC2-4CCC-AF08-8B8C8D50A252}"/>
              </a:ext>
            </a:extLst>
          </p:cNvPr>
          <p:cNvSpPr>
            <a:spLocks noGrp="1" noChangeArrowheads="1"/>
          </p:cNvSpPr>
          <p:nvPr>
            <p:ph type="sldNum" sz="quarter" idx="5"/>
          </p:nvPr>
        </p:nvSpPr>
        <p:spPr>
          <a:ln/>
        </p:spPr>
        <p:txBody>
          <a:bodyPr/>
          <a:lstStyle/>
          <a:p>
            <a:fld id="{F1A5DC6A-31D9-4237-AF44-DC7438B3B965}" type="slidenum">
              <a:rPr lang="en-US" altLang="en-US"/>
              <a:pPr/>
              <a:t>2</a:t>
            </a:fld>
            <a:endParaRPr lang="en-US" altLang="en-US"/>
          </a:p>
        </p:txBody>
      </p:sp>
      <p:sp>
        <p:nvSpPr>
          <p:cNvPr id="118786" name="Rectangle 2">
            <a:extLst>
              <a:ext uri="{FF2B5EF4-FFF2-40B4-BE49-F238E27FC236}">
                <a16:creationId xmlns:a16="http://schemas.microsoft.com/office/drawing/2014/main" id="{80CE983B-25FC-4725-9C31-4EE3E77BF478}"/>
              </a:ext>
            </a:extLst>
          </p:cNvPr>
          <p:cNvSpPr>
            <a:spLocks noChangeArrowheads="1" noTextEdit="1"/>
          </p:cNvSpPr>
          <p:nvPr>
            <p:ph type="sldImg"/>
          </p:nvPr>
        </p:nvSpPr>
        <p:spPr>
          <a:ln/>
        </p:spPr>
      </p:sp>
      <p:sp>
        <p:nvSpPr>
          <p:cNvPr id="118787" name="Rectangle 3">
            <a:extLst>
              <a:ext uri="{FF2B5EF4-FFF2-40B4-BE49-F238E27FC236}">
                <a16:creationId xmlns:a16="http://schemas.microsoft.com/office/drawing/2014/main" id="{A827755A-B474-4CED-87A9-A5D84D3D157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4ACC61A-6411-43C7-BE6A-55152DF66B73}"/>
              </a:ext>
            </a:extLst>
          </p:cNvPr>
          <p:cNvSpPr>
            <a:spLocks noGrp="1" noChangeArrowheads="1"/>
          </p:cNvSpPr>
          <p:nvPr>
            <p:ph type="sldNum" sz="quarter" idx="5"/>
          </p:nvPr>
        </p:nvSpPr>
        <p:spPr>
          <a:ln/>
        </p:spPr>
        <p:txBody>
          <a:bodyPr/>
          <a:lstStyle/>
          <a:p>
            <a:fld id="{FE71076B-AFA9-4E15-AEF8-2974CA9E3E24}" type="slidenum">
              <a:rPr lang="en-US" altLang="en-US"/>
              <a:pPr/>
              <a:t>20</a:t>
            </a:fld>
            <a:endParaRPr lang="en-US" altLang="en-US"/>
          </a:p>
        </p:txBody>
      </p:sp>
      <p:sp>
        <p:nvSpPr>
          <p:cNvPr id="120834" name="Rectangle 2">
            <a:extLst>
              <a:ext uri="{FF2B5EF4-FFF2-40B4-BE49-F238E27FC236}">
                <a16:creationId xmlns:a16="http://schemas.microsoft.com/office/drawing/2014/main" id="{38171444-13AD-4578-B408-41DB17599E3A}"/>
              </a:ext>
            </a:extLst>
          </p:cNvPr>
          <p:cNvSpPr>
            <a:spLocks noChangeArrowheads="1" noTextEdit="1"/>
          </p:cNvSpPr>
          <p:nvPr>
            <p:ph type="sldImg"/>
          </p:nvPr>
        </p:nvSpPr>
        <p:spPr>
          <a:ln/>
        </p:spPr>
      </p:sp>
      <p:sp>
        <p:nvSpPr>
          <p:cNvPr id="120835" name="Rectangle 3">
            <a:extLst>
              <a:ext uri="{FF2B5EF4-FFF2-40B4-BE49-F238E27FC236}">
                <a16:creationId xmlns:a16="http://schemas.microsoft.com/office/drawing/2014/main" id="{F47FF233-AA0B-466E-94BE-3168F148D50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9C05AD2-F7FC-4F59-9487-F189F407762B}"/>
              </a:ext>
            </a:extLst>
          </p:cNvPr>
          <p:cNvSpPr>
            <a:spLocks noGrp="1" noChangeArrowheads="1"/>
          </p:cNvSpPr>
          <p:nvPr>
            <p:ph type="sldNum" sz="quarter" idx="5"/>
          </p:nvPr>
        </p:nvSpPr>
        <p:spPr>
          <a:ln/>
        </p:spPr>
        <p:txBody>
          <a:bodyPr/>
          <a:lstStyle/>
          <a:p>
            <a:fld id="{E88A1B79-C294-4275-B6CC-265338C2458D}" type="slidenum">
              <a:rPr lang="en-US" altLang="en-US"/>
              <a:pPr/>
              <a:t>21</a:t>
            </a:fld>
            <a:endParaRPr lang="en-US" altLang="en-US"/>
          </a:p>
        </p:txBody>
      </p:sp>
      <p:sp>
        <p:nvSpPr>
          <p:cNvPr id="79874" name="Rectangle 2">
            <a:extLst>
              <a:ext uri="{FF2B5EF4-FFF2-40B4-BE49-F238E27FC236}">
                <a16:creationId xmlns:a16="http://schemas.microsoft.com/office/drawing/2014/main" id="{C38405DC-A72F-4C36-A850-1A9C1BFDA952}"/>
              </a:ext>
            </a:extLst>
          </p:cNvPr>
          <p:cNvSpPr>
            <a:spLocks noChangeArrowheads="1" noTextEdit="1"/>
          </p:cNvSpPr>
          <p:nvPr>
            <p:ph type="sldImg"/>
          </p:nvPr>
        </p:nvSpPr>
        <p:spPr>
          <a:ln/>
        </p:spPr>
      </p:sp>
      <p:sp>
        <p:nvSpPr>
          <p:cNvPr id="79875" name="Rectangle 3">
            <a:extLst>
              <a:ext uri="{FF2B5EF4-FFF2-40B4-BE49-F238E27FC236}">
                <a16:creationId xmlns:a16="http://schemas.microsoft.com/office/drawing/2014/main" id="{3A657339-E697-4258-A378-E05BC27951E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3FA502C-A0C6-4866-887E-E4C70A022E56}"/>
              </a:ext>
            </a:extLst>
          </p:cNvPr>
          <p:cNvSpPr>
            <a:spLocks noGrp="1" noChangeArrowheads="1"/>
          </p:cNvSpPr>
          <p:nvPr>
            <p:ph type="sldNum" sz="quarter" idx="5"/>
          </p:nvPr>
        </p:nvSpPr>
        <p:spPr>
          <a:ln/>
        </p:spPr>
        <p:txBody>
          <a:bodyPr/>
          <a:lstStyle/>
          <a:p>
            <a:fld id="{EB745865-D8C0-4434-89CC-FC17FF65EC1C}" type="slidenum">
              <a:rPr lang="en-US" altLang="en-US"/>
              <a:pPr/>
              <a:t>22</a:t>
            </a:fld>
            <a:endParaRPr lang="en-US" altLang="en-US"/>
          </a:p>
        </p:txBody>
      </p:sp>
      <p:sp>
        <p:nvSpPr>
          <p:cNvPr id="81922" name="Rectangle 2">
            <a:extLst>
              <a:ext uri="{FF2B5EF4-FFF2-40B4-BE49-F238E27FC236}">
                <a16:creationId xmlns:a16="http://schemas.microsoft.com/office/drawing/2014/main" id="{0C0C824D-CF3D-4398-952E-7802241D0E18}"/>
              </a:ext>
            </a:extLst>
          </p:cNvPr>
          <p:cNvSpPr>
            <a:spLocks noChangeArrowheads="1" noTextEdit="1"/>
          </p:cNvSpPr>
          <p:nvPr>
            <p:ph type="sldImg"/>
          </p:nvPr>
        </p:nvSpPr>
        <p:spPr>
          <a:ln/>
        </p:spPr>
      </p:sp>
      <p:sp>
        <p:nvSpPr>
          <p:cNvPr id="81923" name="Rectangle 3">
            <a:extLst>
              <a:ext uri="{FF2B5EF4-FFF2-40B4-BE49-F238E27FC236}">
                <a16:creationId xmlns:a16="http://schemas.microsoft.com/office/drawing/2014/main" id="{88F99F45-ABF1-4496-9DC9-0E564C63FFC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9C93059-FC93-4BB0-ADC6-5D03D7DCA108}"/>
              </a:ext>
            </a:extLst>
          </p:cNvPr>
          <p:cNvSpPr>
            <a:spLocks noGrp="1" noChangeArrowheads="1"/>
          </p:cNvSpPr>
          <p:nvPr>
            <p:ph type="sldNum" sz="quarter" idx="5"/>
          </p:nvPr>
        </p:nvSpPr>
        <p:spPr>
          <a:ln/>
        </p:spPr>
        <p:txBody>
          <a:bodyPr/>
          <a:lstStyle/>
          <a:p>
            <a:fld id="{35C2BE2A-883F-42DC-998B-B002564989E5}" type="slidenum">
              <a:rPr lang="en-US" altLang="en-US"/>
              <a:pPr/>
              <a:t>23</a:t>
            </a:fld>
            <a:endParaRPr lang="en-US" altLang="en-US"/>
          </a:p>
        </p:txBody>
      </p:sp>
      <p:sp>
        <p:nvSpPr>
          <p:cNvPr id="83970" name="Rectangle 2">
            <a:extLst>
              <a:ext uri="{FF2B5EF4-FFF2-40B4-BE49-F238E27FC236}">
                <a16:creationId xmlns:a16="http://schemas.microsoft.com/office/drawing/2014/main" id="{CC7E3F62-791D-4116-B159-E000D8D3638B}"/>
              </a:ext>
            </a:extLst>
          </p:cNvPr>
          <p:cNvSpPr>
            <a:spLocks noChangeArrowheads="1" noTextEdit="1"/>
          </p:cNvSpPr>
          <p:nvPr>
            <p:ph type="sldImg"/>
          </p:nvPr>
        </p:nvSpPr>
        <p:spPr>
          <a:ln/>
        </p:spPr>
      </p:sp>
      <p:sp>
        <p:nvSpPr>
          <p:cNvPr id="83971" name="Rectangle 3">
            <a:extLst>
              <a:ext uri="{FF2B5EF4-FFF2-40B4-BE49-F238E27FC236}">
                <a16:creationId xmlns:a16="http://schemas.microsoft.com/office/drawing/2014/main" id="{2EBFA124-8579-498C-A80A-0791B5B2C16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066B72B-83BE-4EDB-B168-6B30B01A6DC0}"/>
              </a:ext>
            </a:extLst>
          </p:cNvPr>
          <p:cNvSpPr>
            <a:spLocks noGrp="1" noChangeArrowheads="1"/>
          </p:cNvSpPr>
          <p:nvPr>
            <p:ph type="sldNum" sz="quarter" idx="5"/>
          </p:nvPr>
        </p:nvSpPr>
        <p:spPr>
          <a:ln/>
        </p:spPr>
        <p:txBody>
          <a:bodyPr/>
          <a:lstStyle/>
          <a:p>
            <a:fld id="{392575FC-817A-403B-964E-AC3931AE4431}" type="slidenum">
              <a:rPr lang="en-US" altLang="en-US"/>
              <a:pPr/>
              <a:t>24</a:t>
            </a:fld>
            <a:endParaRPr lang="en-US" altLang="en-US"/>
          </a:p>
        </p:txBody>
      </p:sp>
      <p:sp>
        <p:nvSpPr>
          <p:cNvPr id="39938" name="Rectangle 2">
            <a:extLst>
              <a:ext uri="{FF2B5EF4-FFF2-40B4-BE49-F238E27FC236}">
                <a16:creationId xmlns:a16="http://schemas.microsoft.com/office/drawing/2014/main" id="{2F0DEAF2-ABF4-457F-B7A0-25E2620DDDE1}"/>
              </a:ext>
            </a:extLst>
          </p:cNvPr>
          <p:cNvSpPr>
            <a:spLocks noChangeArrowheads="1" noTextEdit="1"/>
          </p:cNvSpPr>
          <p:nvPr>
            <p:ph type="sldImg"/>
          </p:nvPr>
        </p:nvSpPr>
        <p:spPr>
          <a:ln/>
        </p:spPr>
      </p:sp>
      <p:sp>
        <p:nvSpPr>
          <p:cNvPr id="39939" name="Rectangle 3">
            <a:extLst>
              <a:ext uri="{FF2B5EF4-FFF2-40B4-BE49-F238E27FC236}">
                <a16:creationId xmlns:a16="http://schemas.microsoft.com/office/drawing/2014/main" id="{EF563C91-9B59-489B-93B2-1770CB46BDE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A872B82-1ACE-434F-9B82-B4519B11F455}"/>
              </a:ext>
            </a:extLst>
          </p:cNvPr>
          <p:cNvSpPr>
            <a:spLocks noGrp="1" noChangeArrowheads="1"/>
          </p:cNvSpPr>
          <p:nvPr>
            <p:ph type="sldNum" sz="quarter" idx="5"/>
          </p:nvPr>
        </p:nvSpPr>
        <p:spPr>
          <a:ln/>
        </p:spPr>
        <p:txBody>
          <a:bodyPr/>
          <a:lstStyle/>
          <a:p>
            <a:fld id="{59710086-DF09-4380-A03F-1159AE93AA99}" type="slidenum">
              <a:rPr lang="en-US" altLang="en-US"/>
              <a:pPr/>
              <a:t>25</a:t>
            </a:fld>
            <a:endParaRPr lang="en-US" altLang="en-US"/>
          </a:p>
        </p:txBody>
      </p:sp>
      <p:sp>
        <p:nvSpPr>
          <p:cNvPr id="86018" name="Rectangle 2">
            <a:extLst>
              <a:ext uri="{FF2B5EF4-FFF2-40B4-BE49-F238E27FC236}">
                <a16:creationId xmlns:a16="http://schemas.microsoft.com/office/drawing/2014/main" id="{33E729EE-6BAB-40FA-928D-5AC26F075D78}"/>
              </a:ext>
            </a:extLst>
          </p:cNvPr>
          <p:cNvSpPr>
            <a:spLocks noChangeArrowheads="1" noTextEdit="1"/>
          </p:cNvSpPr>
          <p:nvPr>
            <p:ph type="sldImg"/>
          </p:nvPr>
        </p:nvSpPr>
        <p:spPr>
          <a:ln/>
        </p:spPr>
      </p:sp>
      <p:sp>
        <p:nvSpPr>
          <p:cNvPr id="86019" name="Rectangle 3">
            <a:extLst>
              <a:ext uri="{FF2B5EF4-FFF2-40B4-BE49-F238E27FC236}">
                <a16:creationId xmlns:a16="http://schemas.microsoft.com/office/drawing/2014/main" id="{AFDCE472-1653-4D3E-9D6D-83733E4106C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78585DC-7B33-4A3E-A8A4-DFDD5BAF5F3F}"/>
              </a:ext>
            </a:extLst>
          </p:cNvPr>
          <p:cNvSpPr>
            <a:spLocks noGrp="1" noChangeArrowheads="1"/>
          </p:cNvSpPr>
          <p:nvPr>
            <p:ph type="sldNum" sz="quarter" idx="5"/>
          </p:nvPr>
        </p:nvSpPr>
        <p:spPr>
          <a:ln/>
        </p:spPr>
        <p:txBody>
          <a:bodyPr/>
          <a:lstStyle/>
          <a:p>
            <a:fld id="{6FD793CC-40D1-4643-B0A0-BE4D59BE77F2}" type="slidenum">
              <a:rPr lang="en-US" altLang="en-US"/>
              <a:pPr/>
              <a:t>26</a:t>
            </a:fld>
            <a:endParaRPr lang="en-US" altLang="en-US"/>
          </a:p>
        </p:txBody>
      </p:sp>
      <p:sp>
        <p:nvSpPr>
          <p:cNvPr id="88066" name="Rectangle 2">
            <a:extLst>
              <a:ext uri="{FF2B5EF4-FFF2-40B4-BE49-F238E27FC236}">
                <a16:creationId xmlns:a16="http://schemas.microsoft.com/office/drawing/2014/main" id="{36660773-6EDB-4AC3-9FCD-E1D78B9BCEBE}"/>
              </a:ext>
            </a:extLst>
          </p:cNvPr>
          <p:cNvSpPr>
            <a:spLocks noChangeArrowheads="1" noTextEdit="1"/>
          </p:cNvSpPr>
          <p:nvPr>
            <p:ph type="sldImg"/>
          </p:nvPr>
        </p:nvSpPr>
        <p:spPr>
          <a:ln/>
        </p:spPr>
      </p:sp>
      <p:sp>
        <p:nvSpPr>
          <p:cNvPr id="88067" name="Rectangle 3">
            <a:extLst>
              <a:ext uri="{FF2B5EF4-FFF2-40B4-BE49-F238E27FC236}">
                <a16:creationId xmlns:a16="http://schemas.microsoft.com/office/drawing/2014/main" id="{90DD4C4A-29D9-446E-B440-DFA569BC00D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3B7202F-A71C-4AB9-AC2A-D4A75758CC61}"/>
              </a:ext>
            </a:extLst>
          </p:cNvPr>
          <p:cNvSpPr>
            <a:spLocks noGrp="1" noChangeArrowheads="1"/>
          </p:cNvSpPr>
          <p:nvPr>
            <p:ph type="sldNum" sz="quarter" idx="5"/>
          </p:nvPr>
        </p:nvSpPr>
        <p:spPr>
          <a:ln/>
        </p:spPr>
        <p:txBody>
          <a:bodyPr/>
          <a:lstStyle/>
          <a:p>
            <a:fld id="{1D43A736-A244-4419-85AC-914C29100642}" type="slidenum">
              <a:rPr lang="en-US" altLang="en-US"/>
              <a:pPr/>
              <a:t>27</a:t>
            </a:fld>
            <a:endParaRPr lang="en-US" altLang="en-US"/>
          </a:p>
        </p:txBody>
      </p:sp>
      <p:sp>
        <p:nvSpPr>
          <p:cNvPr id="90114" name="Rectangle 2">
            <a:extLst>
              <a:ext uri="{FF2B5EF4-FFF2-40B4-BE49-F238E27FC236}">
                <a16:creationId xmlns:a16="http://schemas.microsoft.com/office/drawing/2014/main" id="{EEC5ED61-181A-4502-A5E0-689919E8FDD4}"/>
              </a:ext>
            </a:extLst>
          </p:cNvPr>
          <p:cNvSpPr>
            <a:spLocks noChangeArrowheads="1" noTextEdit="1"/>
          </p:cNvSpPr>
          <p:nvPr>
            <p:ph type="sldImg"/>
          </p:nvPr>
        </p:nvSpPr>
        <p:spPr>
          <a:ln/>
        </p:spPr>
      </p:sp>
      <p:sp>
        <p:nvSpPr>
          <p:cNvPr id="90115" name="Rectangle 3">
            <a:extLst>
              <a:ext uri="{FF2B5EF4-FFF2-40B4-BE49-F238E27FC236}">
                <a16:creationId xmlns:a16="http://schemas.microsoft.com/office/drawing/2014/main" id="{65D27FD0-95AC-4125-98EB-7E373251922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C409612-139E-4D2B-843D-FF2BB1873FCB}"/>
              </a:ext>
            </a:extLst>
          </p:cNvPr>
          <p:cNvSpPr>
            <a:spLocks noGrp="1" noChangeArrowheads="1"/>
          </p:cNvSpPr>
          <p:nvPr>
            <p:ph type="sldNum" sz="quarter" idx="5"/>
          </p:nvPr>
        </p:nvSpPr>
        <p:spPr>
          <a:ln/>
        </p:spPr>
        <p:txBody>
          <a:bodyPr/>
          <a:lstStyle/>
          <a:p>
            <a:fld id="{AEECF54B-52D9-4F76-B847-4664DFC3347C}" type="slidenum">
              <a:rPr lang="en-US" altLang="en-US"/>
              <a:pPr/>
              <a:t>28</a:t>
            </a:fld>
            <a:endParaRPr lang="en-US" altLang="en-US"/>
          </a:p>
        </p:txBody>
      </p:sp>
      <p:sp>
        <p:nvSpPr>
          <p:cNvPr id="92162" name="Rectangle 2">
            <a:extLst>
              <a:ext uri="{FF2B5EF4-FFF2-40B4-BE49-F238E27FC236}">
                <a16:creationId xmlns:a16="http://schemas.microsoft.com/office/drawing/2014/main" id="{01463656-A1CE-4062-908B-BAD820402FF3}"/>
              </a:ext>
            </a:extLst>
          </p:cNvPr>
          <p:cNvSpPr>
            <a:spLocks noChangeArrowheads="1" noTextEdit="1"/>
          </p:cNvSpPr>
          <p:nvPr>
            <p:ph type="sldImg"/>
          </p:nvPr>
        </p:nvSpPr>
        <p:spPr>
          <a:ln/>
        </p:spPr>
      </p:sp>
      <p:sp>
        <p:nvSpPr>
          <p:cNvPr id="92163" name="Rectangle 3">
            <a:extLst>
              <a:ext uri="{FF2B5EF4-FFF2-40B4-BE49-F238E27FC236}">
                <a16:creationId xmlns:a16="http://schemas.microsoft.com/office/drawing/2014/main" id="{ACBB71BD-43B8-47C1-9882-0B05E70F16A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28A398C-DD5E-4DAB-8E37-0291782D880D}"/>
              </a:ext>
            </a:extLst>
          </p:cNvPr>
          <p:cNvSpPr>
            <a:spLocks noGrp="1" noChangeArrowheads="1"/>
          </p:cNvSpPr>
          <p:nvPr>
            <p:ph type="sldNum" sz="quarter" idx="5"/>
          </p:nvPr>
        </p:nvSpPr>
        <p:spPr>
          <a:ln/>
        </p:spPr>
        <p:txBody>
          <a:bodyPr/>
          <a:lstStyle/>
          <a:p>
            <a:fld id="{52734AC2-8A98-40AA-971D-402CD3FB7C37}" type="slidenum">
              <a:rPr lang="en-US" altLang="en-US"/>
              <a:pPr/>
              <a:t>29</a:t>
            </a:fld>
            <a:endParaRPr lang="en-US" altLang="en-US"/>
          </a:p>
        </p:txBody>
      </p:sp>
      <p:sp>
        <p:nvSpPr>
          <p:cNvPr id="94210" name="Rectangle 2">
            <a:extLst>
              <a:ext uri="{FF2B5EF4-FFF2-40B4-BE49-F238E27FC236}">
                <a16:creationId xmlns:a16="http://schemas.microsoft.com/office/drawing/2014/main" id="{0A4E5BD6-BB78-4C70-9596-4DF248965677}"/>
              </a:ext>
            </a:extLst>
          </p:cNvPr>
          <p:cNvSpPr>
            <a:spLocks noChangeArrowheads="1" noTextEdit="1"/>
          </p:cNvSpPr>
          <p:nvPr>
            <p:ph type="sldImg"/>
          </p:nvPr>
        </p:nvSpPr>
        <p:spPr>
          <a:ln/>
        </p:spPr>
      </p:sp>
      <p:sp>
        <p:nvSpPr>
          <p:cNvPr id="94211" name="Rectangle 3">
            <a:extLst>
              <a:ext uri="{FF2B5EF4-FFF2-40B4-BE49-F238E27FC236}">
                <a16:creationId xmlns:a16="http://schemas.microsoft.com/office/drawing/2014/main" id="{229726FA-4D62-4A89-B858-88A98D3CCA8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3FE69AC-1DBB-450A-9F55-B66FBAB1259D}"/>
              </a:ext>
            </a:extLst>
          </p:cNvPr>
          <p:cNvSpPr>
            <a:spLocks noGrp="1" noChangeArrowheads="1"/>
          </p:cNvSpPr>
          <p:nvPr>
            <p:ph type="sldNum" sz="quarter" idx="5"/>
          </p:nvPr>
        </p:nvSpPr>
        <p:spPr>
          <a:ln/>
        </p:spPr>
        <p:txBody>
          <a:bodyPr/>
          <a:lstStyle/>
          <a:p>
            <a:fld id="{48E8D7E6-24AB-4636-B747-BF644060A9ED}" type="slidenum">
              <a:rPr lang="en-US" altLang="en-US"/>
              <a:pPr/>
              <a:t>3</a:t>
            </a:fld>
            <a:endParaRPr lang="en-US" altLang="en-US"/>
          </a:p>
        </p:txBody>
      </p:sp>
      <p:sp>
        <p:nvSpPr>
          <p:cNvPr id="52226" name="Rectangle 2">
            <a:extLst>
              <a:ext uri="{FF2B5EF4-FFF2-40B4-BE49-F238E27FC236}">
                <a16:creationId xmlns:a16="http://schemas.microsoft.com/office/drawing/2014/main" id="{BA41776C-726C-4372-B5FB-8E7A2B61CF95}"/>
              </a:ext>
            </a:extLst>
          </p:cNvPr>
          <p:cNvSpPr>
            <a:spLocks noChangeArrowheads="1" noTextEdit="1"/>
          </p:cNvSpPr>
          <p:nvPr>
            <p:ph type="sldImg"/>
          </p:nvPr>
        </p:nvSpPr>
        <p:spPr>
          <a:ln/>
        </p:spPr>
      </p:sp>
      <p:sp>
        <p:nvSpPr>
          <p:cNvPr id="52227" name="Rectangle 3">
            <a:extLst>
              <a:ext uri="{FF2B5EF4-FFF2-40B4-BE49-F238E27FC236}">
                <a16:creationId xmlns:a16="http://schemas.microsoft.com/office/drawing/2014/main" id="{67F1ECF3-2EBE-4CA4-87B2-D1EF2287A30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A4F2AB5-ED72-4773-9A41-65F935C2B7D3}"/>
              </a:ext>
            </a:extLst>
          </p:cNvPr>
          <p:cNvSpPr>
            <a:spLocks noGrp="1" noChangeArrowheads="1"/>
          </p:cNvSpPr>
          <p:nvPr>
            <p:ph type="sldNum" sz="quarter" idx="5"/>
          </p:nvPr>
        </p:nvSpPr>
        <p:spPr>
          <a:ln/>
        </p:spPr>
        <p:txBody>
          <a:bodyPr/>
          <a:lstStyle/>
          <a:p>
            <a:fld id="{926107AB-BCAE-4324-85CF-714DE18A979F}" type="slidenum">
              <a:rPr lang="en-US" altLang="en-US"/>
              <a:pPr/>
              <a:t>30</a:t>
            </a:fld>
            <a:endParaRPr lang="en-US" altLang="en-US"/>
          </a:p>
        </p:txBody>
      </p:sp>
      <p:sp>
        <p:nvSpPr>
          <p:cNvPr id="114690" name="Rectangle 2">
            <a:extLst>
              <a:ext uri="{FF2B5EF4-FFF2-40B4-BE49-F238E27FC236}">
                <a16:creationId xmlns:a16="http://schemas.microsoft.com/office/drawing/2014/main" id="{12630229-CC1A-4591-B3FD-0742A302279C}"/>
              </a:ext>
            </a:extLst>
          </p:cNvPr>
          <p:cNvSpPr>
            <a:spLocks noChangeArrowheads="1" noTextEdit="1"/>
          </p:cNvSpPr>
          <p:nvPr>
            <p:ph type="sldImg"/>
          </p:nvPr>
        </p:nvSpPr>
        <p:spPr>
          <a:ln/>
        </p:spPr>
      </p:sp>
      <p:sp>
        <p:nvSpPr>
          <p:cNvPr id="114691" name="Rectangle 3">
            <a:extLst>
              <a:ext uri="{FF2B5EF4-FFF2-40B4-BE49-F238E27FC236}">
                <a16:creationId xmlns:a16="http://schemas.microsoft.com/office/drawing/2014/main" id="{9AFB0843-532B-45BF-A1A0-965057C5498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CDE017F-1C3E-4F4F-A6EF-AFBD050F94C8}"/>
              </a:ext>
            </a:extLst>
          </p:cNvPr>
          <p:cNvSpPr>
            <a:spLocks noGrp="1" noChangeArrowheads="1"/>
          </p:cNvSpPr>
          <p:nvPr>
            <p:ph type="sldNum" sz="quarter" idx="5"/>
          </p:nvPr>
        </p:nvSpPr>
        <p:spPr>
          <a:ln/>
        </p:spPr>
        <p:txBody>
          <a:bodyPr/>
          <a:lstStyle/>
          <a:p>
            <a:fld id="{B2C6D2ED-E6A4-476E-9E07-AA85DFBE8312}" type="slidenum">
              <a:rPr lang="en-US" altLang="en-US"/>
              <a:pPr/>
              <a:t>31</a:t>
            </a:fld>
            <a:endParaRPr lang="en-US" altLang="en-US"/>
          </a:p>
        </p:txBody>
      </p:sp>
      <p:sp>
        <p:nvSpPr>
          <p:cNvPr id="96258" name="Rectangle 2">
            <a:extLst>
              <a:ext uri="{FF2B5EF4-FFF2-40B4-BE49-F238E27FC236}">
                <a16:creationId xmlns:a16="http://schemas.microsoft.com/office/drawing/2014/main" id="{E007BA93-D95D-4147-9AF7-C6C13AD5023F}"/>
              </a:ext>
            </a:extLst>
          </p:cNvPr>
          <p:cNvSpPr>
            <a:spLocks noChangeArrowheads="1" noTextEdit="1"/>
          </p:cNvSpPr>
          <p:nvPr>
            <p:ph type="sldImg"/>
          </p:nvPr>
        </p:nvSpPr>
        <p:spPr>
          <a:ln/>
        </p:spPr>
      </p:sp>
      <p:sp>
        <p:nvSpPr>
          <p:cNvPr id="96259" name="Rectangle 3">
            <a:extLst>
              <a:ext uri="{FF2B5EF4-FFF2-40B4-BE49-F238E27FC236}">
                <a16:creationId xmlns:a16="http://schemas.microsoft.com/office/drawing/2014/main" id="{71CC4C5F-B850-45F3-BB50-5CAFA0FAA08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13273D2-F39D-43E8-B375-86C251956290}"/>
              </a:ext>
            </a:extLst>
          </p:cNvPr>
          <p:cNvSpPr>
            <a:spLocks noGrp="1" noChangeArrowheads="1"/>
          </p:cNvSpPr>
          <p:nvPr>
            <p:ph type="sldNum" sz="quarter" idx="5"/>
          </p:nvPr>
        </p:nvSpPr>
        <p:spPr>
          <a:ln/>
        </p:spPr>
        <p:txBody>
          <a:bodyPr/>
          <a:lstStyle/>
          <a:p>
            <a:fld id="{D087A8D0-E3A7-4FB7-AD2D-91FE58AB16E8}" type="slidenum">
              <a:rPr lang="en-US" altLang="en-US"/>
              <a:pPr/>
              <a:t>32</a:t>
            </a:fld>
            <a:endParaRPr lang="en-US" altLang="en-US"/>
          </a:p>
        </p:txBody>
      </p:sp>
      <p:sp>
        <p:nvSpPr>
          <p:cNvPr id="112642" name="Rectangle 2">
            <a:extLst>
              <a:ext uri="{FF2B5EF4-FFF2-40B4-BE49-F238E27FC236}">
                <a16:creationId xmlns:a16="http://schemas.microsoft.com/office/drawing/2014/main" id="{2D8990DF-981C-48C3-ACF6-43674D27B7F8}"/>
              </a:ext>
            </a:extLst>
          </p:cNvPr>
          <p:cNvSpPr>
            <a:spLocks noChangeArrowheads="1" noTextEdit="1"/>
          </p:cNvSpPr>
          <p:nvPr>
            <p:ph type="sldImg"/>
          </p:nvPr>
        </p:nvSpPr>
        <p:spPr>
          <a:ln/>
        </p:spPr>
      </p:sp>
      <p:sp>
        <p:nvSpPr>
          <p:cNvPr id="112643" name="Rectangle 3">
            <a:extLst>
              <a:ext uri="{FF2B5EF4-FFF2-40B4-BE49-F238E27FC236}">
                <a16:creationId xmlns:a16="http://schemas.microsoft.com/office/drawing/2014/main" id="{5BD6B920-7D0E-4135-9C0E-FB06AAB8BFA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A340B65-536F-4C14-BF7C-29F429DACBE2}"/>
              </a:ext>
            </a:extLst>
          </p:cNvPr>
          <p:cNvSpPr>
            <a:spLocks noGrp="1" noChangeArrowheads="1"/>
          </p:cNvSpPr>
          <p:nvPr>
            <p:ph type="sldNum" sz="quarter" idx="5"/>
          </p:nvPr>
        </p:nvSpPr>
        <p:spPr>
          <a:ln/>
        </p:spPr>
        <p:txBody>
          <a:bodyPr/>
          <a:lstStyle/>
          <a:p>
            <a:fld id="{7FEB66C5-9C21-428A-B93C-9CC5CD4CB849}" type="slidenum">
              <a:rPr lang="en-US" altLang="en-US"/>
              <a:pPr/>
              <a:t>33</a:t>
            </a:fld>
            <a:endParaRPr lang="en-US" altLang="en-US"/>
          </a:p>
        </p:txBody>
      </p:sp>
      <p:sp>
        <p:nvSpPr>
          <p:cNvPr id="98306" name="Rectangle 2">
            <a:extLst>
              <a:ext uri="{FF2B5EF4-FFF2-40B4-BE49-F238E27FC236}">
                <a16:creationId xmlns:a16="http://schemas.microsoft.com/office/drawing/2014/main" id="{EE14232D-2FE0-4EA5-AC12-6AC8D7C37EF8}"/>
              </a:ext>
            </a:extLst>
          </p:cNvPr>
          <p:cNvSpPr>
            <a:spLocks noChangeArrowheads="1" noTextEdit="1"/>
          </p:cNvSpPr>
          <p:nvPr>
            <p:ph type="sldImg"/>
          </p:nvPr>
        </p:nvSpPr>
        <p:spPr>
          <a:ln/>
        </p:spPr>
      </p:sp>
      <p:sp>
        <p:nvSpPr>
          <p:cNvPr id="98307" name="Rectangle 3">
            <a:extLst>
              <a:ext uri="{FF2B5EF4-FFF2-40B4-BE49-F238E27FC236}">
                <a16:creationId xmlns:a16="http://schemas.microsoft.com/office/drawing/2014/main" id="{B2339D26-6811-43BF-86F9-A7794B32F70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FB495A1-C623-49CB-A0D6-0B45B1ABEFB5}"/>
              </a:ext>
            </a:extLst>
          </p:cNvPr>
          <p:cNvSpPr>
            <a:spLocks noGrp="1" noChangeArrowheads="1"/>
          </p:cNvSpPr>
          <p:nvPr>
            <p:ph type="sldNum" sz="quarter" idx="5"/>
          </p:nvPr>
        </p:nvSpPr>
        <p:spPr>
          <a:ln/>
        </p:spPr>
        <p:txBody>
          <a:bodyPr/>
          <a:lstStyle/>
          <a:p>
            <a:fld id="{C91D5117-497C-4C8B-9DFB-A86DFC515AFA}" type="slidenum">
              <a:rPr lang="en-US" altLang="en-US"/>
              <a:pPr/>
              <a:t>34</a:t>
            </a:fld>
            <a:endParaRPr lang="en-US" altLang="en-US"/>
          </a:p>
        </p:txBody>
      </p:sp>
      <p:sp>
        <p:nvSpPr>
          <p:cNvPr id="100354" name="Rectangle 2">
            <a:extLst>
              <a:ext uri="{FF2B5EF4-FFF2-40B4-BE49-F238E27FC236}">
                <a16:creationId xmlns:a16="http://schemas.microsoft.com/office/drawing/2014/main" id="{92B79CE5-3EE5-418B-9907-6769EA7DA61E}"/>
              </a:ext>
            </a:extLst>
          </p:cNvPr>
          <p:cNvSpPr>
            <a:spLocks noChangeArrowheads="1" noTextEdit="1"/>
          </p:cNvSpPr>
          <p:nvPr>
            <p:ph type="sldImg"/>
          </p:nvPr>
        </p:nvSpPr>
        <p:spPr>
          <a:ln/>
        </p:spPr>
      </p:sp>
      <p:sp>
        <p:nvSpPr>
          <p:cNvPr id="100355" name="Rectangle 3">
            <a:extLst>
              <a:ext uri="{FF2B5EF4-FFF2-40B4-BE49-F238E27FC236}">
                <a16:creationId xmlns:a16="http://schemas.microsoft.com/office/drawing/2014/main" id="{F2FFCAB9-00F6-45B7-8DA4-3D1074DB694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5EDC7FE-15D8-48F6-9C72-6F62D82E7B0F}"/>
              </a:ext>
            </a:extLst>
          </p:cNvPr>
          <p:cNvSpPr>
            <a:spLocks noGrp="1" noChangeArrowheads="1"/>
          </p:cNvSpPr>
          <p:nvPr>
            <p:ph type="sldNum" sz="quarter" idx="5"/>
          </p:nvPr>
        </p:nvSpPr>
        <p:spPr>
          <a:ln/>
        </p:spPr>
        <p:txBody>
          <a:bodyPr/>
          <a:lstStyle/>
          <a:p>
            <a:fld id="{5283869A-55FC-4DB4-B546-2CCCD2E2D28F}" type="slidenum">
              <a:rPr lang="en-US" altLang="en-US"/>
              <a:pPr/>
              <a:t>35</a:t>
            </a:fld>
            <a:endParaRPr lang="en-US" altLang="en-US"/>
          </a:p>
        </p:txBody>
      </p:sp>
      <p:sp>
        <p:nvSpPr>
          <p:cNvPr id="102402" name="Rectangle 2">
            <a:extLst>
              <a:ext uri="{FF2B5EF4-FFF2-40B4-BE49-F238E27FC236}">
                <a16:creationId xmlns:a16="http://schemas.microsoft.com/office/drawing/2014/main" id="{62C7B957-307F-43B6-8FC0-769AB9FA4DB4}"/>
              </a:ext>
            </a:extLst>
          </p:cNvPr>
          <p:cNvSpPr>
            <a:spLocks noChangeArrowheads="1" noTextEdit="1"/>
          </p:cNvSpPr>
          <p:nvPr>
            <p:ph type="sldImg"/>
          </p:nvPr>
        </p:nvSpPr>
        <p:spPr>
          <a:ln/>
        </p:spPr>
      </p:sp>
      <p:sp>
        <p:nvSpPr>
          <p:cNvPr id="102403" name="Rectangle 3">
            <a:extLst>
              <a:ext uri="{FF2B5EF4-FFF2-40B4-BE49-F238E27FC236}">
                <a16:creationId xmlns:a16="http://schemas.microsoft.com/office/drawing/2014/main" id="{44D80B23-A78F-467E-8961-C3B1078B84A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D50725D-5232-4D32-8775-3C212AD1E777}"/>
              </a:ext>
            </a:extLst>
          </p:cNvPr>
          <p:cNvSpPr>
            <a:spLocks noGrp="1" noChangeArrowheads="1"/>
          </p:cNvSpPr>
          <p:nvPr>
            <p:ph type="sldNum" sz="quarter" idx="5"/>
          </p:nvPr>
        </p:nvSpPr>
        <p:spPr>
          <a:ln/>
        </p:spPr>
        <p:txBody>
          <a:bodyPr/>
          <a:lstStyle/>
          <a:p>
            <a:fld id="{19CD5B9C-015C-4FFE-92C5-2354D4DCB02E}" type="slidenum">
              <a:rPr lang="en-US" altLang="en-US"/>
              <a:pPr/>
              <a:t>36</a:t>
            </a:fld>
            <a:endParaRPr lang="en-US" altLang="en-US"/>
          </a:p>
        </p:txBody>
      </p:sp>
      <p:sp>
        <p:nvSpPr>
          <p:cNvPr id="110594" name="Rectangle 2">
            <a:extLst>
              <a:ext uri="{FF2B5EF4-FFF2-40B4-BE49-F238E27FC236}">
                <a16:creationId xmlns:a16="http://schemas.microsoft.com/office/drawing/2014/main" id="{E7FC1FE8-5593-42FC-826F-DEE8C0BBB262}"/>
              </a:ext>
            </a:extLst>
          </p:cNvPr>
          <p:cNvSpPr>
            <a:spLocks noChangeArrowheads="1" noTextEdit="1"/>
          </p:cNvSpPr>
          <p:nvPr>
            <p:ph type="sldImg"/>
          </p:nvPr>
        </p:nvSpPr>
        <p:spPr>
          <a:ln/>
        </p:spPr>
      </p:sp>
      <p:sp>
        <p:nvSpPr>
          <p:cNvPr id="110595" name="Rectangle 3">
            <a:extLst>
              <a:ext uri="{FF2B5EF4-FFF2-40B4-BE49-F238E27FC236}">
                <a16:creationId xmlns:a16="http://schemas.microsoft.com/office/drawing/2014/main" id="{552FB92F-A964-4ADB-9A3A-C5E56AF09B9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2657A51-2DE1-4BF5-9AED-608FB229DC9E}"/>
              </a:ext>
            </a:extLst>
          </p:cNvPr>
          <p:cNvSpPr>
            <a:spLocks noGrp="1" noChangeArrowheads="1"/>
          </p:cNvSpPr>
          <p:nvPr>
            <p:ph type="sldNum" sz="quarter" idx="5"/>
          </p:nvPr>
        </p:nvSpPr>
        <p:spPr>
          <a:ln/>
        </p:spPr>
        <p:txBody>
          <a:bodyPr/>
          <a:lstStyle/>
          <a:p>
            <a:fld id="{5979B97C-A01F-4A33-BC84-6E97B777DDD5}" type="slidenum">
              <a:rPr lang="en-US" altLang="en-US"/>
              <a:pPr/>
              <a:t>37</a:t>
            </a:fld>
            <a:endParaRPr lang="en-US" altLang="en-US"/>
          </a:p>
        </p:txBody>
      </p:sp>
      <p:sp>
        <p:nvSpPr>
          <p:cNvPr id="104450" name="Rectangle 2">
            <a:extLst>
              <a:ext uri="{FF2B5EF4-FFF2-40B4-BE49-F238E27FC236}">
                <a16:creationId xmlns:a16="http://schemas.microsoft.com/office/drawing/2014/main" id="{9FDEBF17-FEBB-473E-B132-7EC0EEB0C9C5}"/>
              </a:ext>
            </a:extLst>
          </p:cNvPr>
          <p:cNvSpPr>
            <a:spLocks noChangeArrowheads="1" noTextEdit="1"/>
          </p:cNvSpPr>
          <p:nvPr>
            <p:ph type="sldImg"/>
          </p:nvPr>
        </p:nvSpPr>
        <p:spPr>
          <a:ln/>
        </p:spPr>
      </p:sp>
      <p:sp>
        <p:nvSpPr>
          <p:cNvPr id="104451" name="Rectangle 3">
            <a:extLst>
              <a:ext uri="{FF2B5EF4-FFF2-40B4-BE49-F238E27FC236}">
                <a16:creationId xmlns:a16="http://schemas.microsoft.com/office/drawing/2014/main" id="{604731CE-8C51-457E-B789-8063A854450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FB06A9F-411B-4B08-AB38-F1C292A4E699}"/>
              </a:ext>
            </a:extLst>
          </p:cNvPr>
          <p:cNvSpPr>
            <a:spLocks noGrp="1" noChangeArrowheads="1"/>
          </p:cNvSpPr>
          <p:nvPr>
            <p:ph type="sldNum" sz="quarter" idx="5"/>
          </p:nvPr>
        </p:nvSpPr>
        <p:spPr>
          <a:ln/>
        </p:spPr>
        <p:txBody>
          <a:bodyPr/>
          <a:lstStyle/>
          <a:p>
            <a:fld id="{DD606CF8-A002-47BE-91FA-051DB1ABD175}" type="slidenum">
              <a:rPr lang="en-US" altLang="en-US"/>
              <a:pPr/>
              <a:t>38</a:t>
            </a:fld>
            <a:endParaRPr lang="en-US" altLang="en-US"/>
          </a:p>
        </p:txBody>
      </p:sp>
      <p:sp>
        <p:nvSpPr>
          <p:cNvPr id="106498" name="Rectangle 2">
            <a:extLst>
              <a:ext uri="{FF2B5EF4-FFF2-40B4-BE49-F238E27FC236}">
                <a16:creationId xmlns:a16="http://schemas.microsoft.com/office/drawing/2014/main" id="{3BFC71DD-8CD7-4314-8698-72A19428D358}"/>
              </a:ext>
            </a:extLst>
          </p:cNvPr>
          <p:cNvSpPr>
            <a:spLocks noChangeArrowheads="1" noTextEdit="1"/>
          </p:cNvSpPr>
          <p:nvPr>
            <p:ph type="sldImg"/>
          </p:nvPr>
        </p:nvSpPr>
        <p:spPr>
          <a:ln/>
        </p:spPr>
      </p:sp>
      <p:sp>
        <p:nvSpPr>
          <p:cNvPr id="106499" name="Rectangle 3">
            <a:extLst>
              <a:ext uri="{FF2B5EF4-FFF2-40B4-BE49-F238E27FC236}">
                <a16:creationId xmlns:a16="http://schemas.microsoft.com/office/drawing/2014/main" id="{9EF80F0F-0088-4DF3-8B7B-C8EB356C4B9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921A8F9-4D2E-44B5-8ACB-C8A9A5D55D36}"/>
              </a:ext>
            </a:extLst>
          </p:cNvPr>
          <p:cNvSpPr>
            <a:spLocks noGrp="1" noChangeArrowheads="1"/>
          </p:cNvSpPr>
          <p:nvPr>
            <p:ph type="sldNum" sz="quarter" idx="5"/>
          </p:nvPr>
        </p:nvSpPr>
        <p:spPr>
          <a:ln/>
        </p:spPr>
        <p:txBody>
          <a:bodyPr/>
          <a:lstStyle/>
          <a:p>
            <a:fld id="{745867C7-7841-4F84-B60C-136DF226DEB7}" type="slidenum">
              <a:rPr lang="en-US" altLang="en-US"/>
              <a:pPr/>
              <a:t>39</a:t>
            </a:fld>
            <a:endParaRPr lang="en-US" altLang="en-US"/>
          </a:p>
        </p:txBody>
      </p:sp>
      <p:sp>
        <p:nvSpPr>
          <p:cNvPr id="108546" name="Rectangle 2">
            <a:extLst>
              <a:ext uri="{FF2B5EF4-FFF2-40B4-BE49-F238E27FC236}">
                <a16:creationId xmlns:a16="http://schemas.microsoft.com/office/drawing/2014/main" id="{6C444932-5D5A-4557-BBBE-1D98D7517150}"/>
              </a:ext>
            </a:extLst>
          </p:cNvPr>
          <p:cNvSpPr>
            <a:spLocks noChangeArrowheads="1" noTextEdit="1"/>
          </p:cNvSpPr>
          <p:nvPr>
            <p:ph type="sldImg"/>
          </p:nvPr>
        </p:nvSpPr>
        <p:spPr>
          <a:ln/>
        </p:spPr>
      </p:sp>
      <p:sp>
        <p:nvSpPr>
          <p:cNvPr id="108547" name="Rectangle 3">
            <a:extLst>
              <a:ext uri="{FF2B5EF4-FFF2-40B4-BE49-F238E27FC236}">
                <a16:creationId xmlns:a16="http://schemas.microsoft.com/office/drawing/2014/main" id="{C67FD759-BC1E-407F-8F0F-2BF68A1FCFF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FAA9F9D-B227-435F-A875-E3CDCEC536CF}"/>
              </a:ext>
            </a:extLst>
          </p:cNvPr>
          <p:cNvSpPr>
            <a:spLocks noGrp="1" noChangeArrowheads="1"/>
          </p:cNvSpPr>
          <p:nvPr>
            <p:ph type="sldNum" sz="quarter" idx="5"/>
          </p:nvPr>
        </p:nvSpPr>
        <p:spPr>
          <a:ln/>
        </p:spPr>
        <p:txBody>
          <a:bodyPr/>
          <a:lstStyle/>
          <a:p>
            <a:fld id="{B66899B7-399D-40AA-8313-2BA6D8674CFF}" type="slidenum">
              <a:rPr lang="en-US" altLang="en-US"/>
              <a:pPr/>
              <a:t>4</a:t>
            </a:fld>
            <a:endParaRPr lang="en-US" altLang="en-US"/>
          </a:p>
        </p:txBody>
      </p:sp>
      <p:sp>
        <p:nvSpPr>
          <p:cNvPr id="36866" name="Rectangle 2">
            <a:extLst>
              <a:ext uri="{FF2B5EF4-FFF2-40B4-BE49-F238E27FC236}">
                <a16:creationId xmlns:a16="http://schemas.microsoft.com/office/drawing/2014/main" id="{B434565E-A08F-4DAB-8097-A36947E8CE62}"/>
              </a:ext>
            </a:extLst>
          </p:cNvPr>
          <p:cNvSpPr>
            <a:spLocks noChangeArrowheads="1" noTextEdit="1"/>
          </p:cNvSpPr>
          <p:nvPr>
            <p:ph type="sldImg"/>
          </p:nvPr>
        </p:nvSpPr>
        <p:spPr>
          <a:ln/>
        </p:spPr>
      </p:sp>
      <p:sp>
        <p:nvSpPr>
          <p:cNvPr id="36867" name="Rectangle 3">
            <a:extLst>
              <a:ext uri="{FF2B5EF4-FFF2-40B4-BE49-F238E27FC236}">
                <a16:creationId xmlns:a16="http://schemas.microsoft.com/office/drawing/2014/main" id="{E17D2F3F-58F1-4B41-8C54-CEC0A1CE148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58290EC-63EA-4E9B-A546-FB948A02A51D}"/>
              </a:ext>
            </a:extLst>
          </p:cNvPr>
          <p:cNvSpPr>
            <a:spLocks noGrp="1" noChangeArrowheads="1"/>
          </p:cNvSpPr>
          <p:nvPr>
            <p:ph type="sldNum" sz="quarter" idx="5"/>
          </p:nvPr>
        </p:nvSpPr>
        <p:spPr>
          <a:ln/>
        </p:spPr>
        <p:txBody>
          <a:bodyPr/>
          <a:lstStyle/>
          <a:p>
            <a:fld id="{CFF0DB72-5FF5-4A19-9D77-1295B3B7132B}" type="slidenum">
              <a:rPr lang="en-US" altLang="en-US"/>
              <a:pPr/>
              <a:t>40</a:t>
            </a:fld>
            <a:endParaRPr lang="en-US" altLang="en-US"/>
          </a:p>
        </p:txBody>
      </p:sp>
      <p:sp>
        <p:nvSpPr>
          <p:cNvPr id="54274" name="Rectangle 2">
            <a:extLst>
              <a:ext uri="{FF2B5EF4-FFF2-40B4-BE49-F238E27FC236}">
                <a16:creationId xmlns:a16="http://schemas.microsoft.com/office/drawing/2014/main" id="{95F0DE04-C078-4958-9889-C3B304B25874}"/>
              </a:ext>
            </a:extLst>
          </p:cNvPr>
          <p:cNvSpPr>
            <a:spLocks noChangeArrowheads="1" noTextEdit="1"/>
          </p:cNvSpPr>
          <p:nvPr>
            <p:ph type="sldImg"/>
          </p:nvPr>
        </p:nvSpPr>
        <p:spPr>
          <a:ln/>
        </p:spPr>
      </p:sp>
      <p:sp>
        <p:nvSpPr>
          <p:cNvPr id="54275" name="Rectangle 3">
            <a:extLst>
              <a:ext uri="{FF2B5EF4-FFF2-40B4-BE49-F238E27FC236}">
                <a16:creationId xmlns:a16="http://schemas.microsoft.com/office/drawing/2014/main" id="{7AD67D17-DA52-480C-911A-89BDD833940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01F94D8-FB76-4E78-8EF3-8D07F7664CD9}"/>
              </a:ext>
            </a:extLst>
          </p:cNvPr>
          <p:cNvSpPr>
            <a:spLocks noGrp="1" noChangeArrowheads="1"/>
          </p:cNvSpPr>
          <p:nvPr>
            <p:ph type="sldNum" sz="quarter" idx="5"/>
          </p:nvPr>
        </p:nvSpPr>
        <p:spPr>
          <a:ln/>
        </p:spPr>
        <p:txBody>
          <a:bodyPr/>
          <a:lstStyle/>
          <a:p>
            <a:fld id="{C3C5C2B0-1429-4546-BFDE-901F05C88949}" type="slidenum">
              <a:rPr lang="en-US" altLang="en-US"/>
              <a:pPr/>
              <a:t>5</a:t>
            </a:fld>
            <a:endParaRPr lang="en-US" altLang="en-US"/>
          </a:p>
        </p:txBody>
      </p:sp>
      <p:sp>
        <p:nvSpPr>
          <p:cNvPr id="37890" name="Rectangle 2">
            <a:extLst>
              <a:ext uri="{FF2B5EF4-FFF2-40B4-BE49-F238E27FC236}">
                <a16:creationId xmlns:a16="http://schemas.microsoft.com/office/drawing/2014/main" id="{C40268D7-17F4-435D-AC84-2525FA184C38}"/>
              </a:ext>
            </a:extLst>
          </p:cNvPr>
          <p:cNvSpPr>
            <a:spLocks noChangeArrowheads="1" noTextEdit="1"/>
          </p:cNvSpPr>
          <p:nvPr>
            <p:ph type="sldImg"/>
          </p:nvPr>
        </p:nvSpPr>
        <p:spPr>
          <a:ln/>
        </p:spPr>
      </p:sp>
      <p:sp>
        <p:nvSpPr>
          <p:cNvPr id="37891" name="Rectangle 3">
            <a:extLst>
              <a:ext uri="{FF2B5EF4-FFF2-40B4-BE49-F238E27FC236}">
                <a16:creationId xmlns:a16="http://schemas.microsoft.com/office/drawing/2014/main" id="{9212705E-EB0D-4AF4-843C-A79E1C3B77F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66D11E5-A6D5-4333-8F9A-B9A947AB3B27}"/>
              </a:ext>
            </a:extLst>
          </p:cNvPr>
          <p:cNvSpPr>
            <a:spLocks noGrp="1" noChangeArrowheads="1"/>
          </p:cNvSpPr>
          <p:nvPr>
            <p:ph type="sldNum" sz="quarter" idx="5"/>
          </p:nvPr>
        </p:nvSpPr>
        <p:spPr>
          <a:ln/>
        </p:spPr>
        <p:txBody>
          <a:bodyPr/>
          <a:lstStyle/>
          <a:p>
            <a:fld id="{F1AC6ED8-263E-4010-86B8-A40B62FE9CD5}" type="slidenum">
              <a:rPr lang="en-US" altLang="en-US"/>
              <a:pPr/>
              <a:t>6</a:t>
            </a:fld>
            <a:endParaRPr lang="en-US" altLang="en-US"/>
          </a:p>
        </p:txBody>
      </p:sp>
      <p:sp>
        <p:nvSpPr>
          <p:cNvPr id="38914" name="Rectangle 2">
            <a:extLst>
              <a:ext uri="{FF2B5EF4-FFF2-40B4-BE49-F238E27FC236}">
                <a16:creationId xmlns:a16="http://schemas.microsoft.com/office/drawing/2014/main" id="{09FF3332-97FA-40A3-8CFE-CD995029798A}"/>
              </a:ext>
            </a:extLst>
          </p:cNvPr>
          <p:cNvSpPr>
            <a:spLocks noChangeArrowheads="1" noTextEdit="1"/>
          </p:cNvSpPr>
          <p:nvPr>
            <p:ph type="sldImg"/>
          </p:nvPr>
        </p:nvSpPr>
        <p:spPr>
          <a:ln/>
        </p:spPr>
      </p:sp>
      <p:sp>
        <p:nvSpPr>
          <p:cNvPr id="38915" name="Rectangle 3">
            <a:extLst>
              <a:ext uri="{FF2B5EF4-FFF2-40B4-BE49-F238E27FC236}">
                <a16:creationId xmlns:a16="http://schemas.microsoft.com/office/drawing/2014/main" id="{4DC9C24E-DE78-4402-B0EF-D2AB09B9274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08CAFE9-D50E-4E51-BE98-F322C1FB034F}"/>
              </a:ext>
            </a:extLst>
          </p:cNvPr>
          <p:cNvSpPr>
            <a:spLocks noGrp="1" noChangeArrowheads="1"/>
          </p:cNvSpPr>
          <p:nvPr>
            <p:ph type="sldNum" sz="quarter" idx="5"/>
          </p:nvPr>
        </p:nvSpPr>
        <p:spPr>
          <a:ln/>
        </p:spPr>
        <p:txBody>
          <a:bodyPr/>
          <a:lstStyle/>
          <a:p>
            <a:fld id="{34233A8B-77D7-43BB-8F74-F6B4DB00CF71}" type="slidenum">
              <a:rPr lang="en-US" altLang="en-US"/>
              <a:pPr/>
              <a:t>7</a:t>
            </a:fld>
            <a:endParaRPr lang="en-US" altLang="en-US"/>
          </a:p>
        </p:txBody>
      </p:sp>
      <p:sp>
        <p:nvSpPr>
          <p:cNvPr id="73730" name="Rectangle 2">
            <a:extLst>
              <a:ext uri="{FF2B5EF4-FFF2-40B4-BE49-F238E27FC236}">
                <a16:creationId xmlns:a16="http://schemas.microsoft.com/office/drawing/2014/main" id="{5FA0480C-B4E8-439C-AFAA-78982E0E990B}"/>
              </a:ext>
            </a:extLst>
          </p:cNvPr>
          <p:cNvSpPr>
            <a:spLocks noChangeArrowheads="1" noTextEdit="1"/>
          </p:cNvSpPr>
          <p:nvPr>
            <p:ph type="sldImg"/>
          </p:nvPr>
        </p:nvSpPr>
        <p:spPr>
          <a:ln/>
        </p:spPr>
      </p:sp>
      <p:sp>
        <p:nvSpPr>
          <p:cNvPr id="73731" name="Rectangle 3">
            <a:extLst>
              <a:ext uri="{FF2B5EF4-FFF2-40B4-BE49-F238E27FC236}">
                <a16:creationId xmlns:a16="http://schemas.microsoft.com/office/drawing/2014/main" id="{61164053-D583-43BC-B7F9-1C6B9255AEB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CEE9264-E105-4E7C-A6DE-4D2DCA905DDA}"/>
              </a:ext>
            </a:extLst>
          </p:cNvPr>
          <p:cNvSpPr>
            <a:spLocks noGrp="1" noChangeArrowheads="1"/>
          </p:cNvSpPr>
          <p:nvPr>
            <p:ph type="sldNum" sz="quarter" idx="5"/>
          </p:nvPr>
        </p:nvSpPr>
        <p:spPr>
          <a:ln/>
        </p:spPr>
        <p:txBody>
          <a:bodyPr/>
          <a:lstStyle/>
          <a:p>
            <a:fld id="{1B0FC97B-4659-4E91-8B7F-7C5C6CDCB9A8}" type="slidenum">
              <a:rPr lang="en-US" altLang="en-US"/>
              <a:pPr/>
              <a:t>8</a:t>
            </a:fld>
            <a:endParaRPr lang="en-US" altLang="en-US"/>
          </a:p>
        </p:txBody>
      </p:sp>
      <p:sp>
        <p:nvSpPr>
          <p:cNvPr id="59394" name="Rectangle 2">
            <a:extLst>
              <a:ext uri="{FF2B5EF4-FFF2-40B4-BE49-F238E27FC236}">
                <a16:creationId xmlns:a16="http://schemas.microsoft.com/office/drawing/2014/main" id="{5AA5EBE0-650B-40D9-853C-EAF87E76B579}"/>
              </a:ext>
            </a:extLst>
          </p:cNvPr>
          <p:cNvSpPr>
            <a:spLocks noChangeArrowheads="1" noTextEdit="1"/>
          </p:cNvSpPr>
          <p:nvPr>
            <p:ph type="sldImg"/>
          </p:nvPr>
        </p:nvSpPr>
        <p:spPr>
          <a:ln/>
        </p:spPr>
      </p:sp>
      <p:sp>
        <p:nvSpPr>
          <p:cNvPr id="59395" name="Rectangle 3">
            <a:extLst>
              <a:ext uri="{FF2B5EF4-FFF2-40B4-BE49-F238E27FC236}">
                <a16:creationId xmlns:a16="http://schemas.microsoft.com/office/drawing/2014/main" id="{7DB26800-3738-465E-A9B9-02A50425D4E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1ABDC6B-0BBB-4892-9AE9-3B6E67402053}"/>
              </a:ext>
            </a:extLst>
          </p:cNvPr>
          <p:cNvSpPr>
            <a:spLocks noGrp="1" noChangeArrowheads="1"/>
          </p:cNvSpPr>
          <p:nvPr>
            <p:ph type="sldNum" sz="quarter" idx="5"/>
          </p:nvPr>
        </p:nvSpPr>
        <p:spPr>
          <a:ln/>
        </p:spPr>
        <p:txBody>
          <a:bodyPr/>
          <a:lstStyle/>
          <a:p>
            <a:fld id="{D93C1095-5F43-4107-8A0E-67B112FE60AC}" type="slidenum">
              <a:rPr lang="en-US" altLang="en-US"/>
              <a:pPr/>
              <a:t>9</a:t>
            </a:fld>
            <a:endParaRPr lang="en-US" altLang="en-US"/>
          </a:p>
        </p:txBody>
      </p:sp>
      <p:sp>
        <p:nvSpPr>
          <p:cNvPr id="61442" name="Rectangle 2">
            <a:extLst>
              <a:ext uri="{FF2B5EF4-FFF2-40B4-BE49-F238E27FC236}">
                <a16:creationId xmlns:a16="http://schemas.microsoft.com/office/drawing/2014/main" id="{94F5061A-C556-4A7A-BC4F-C5A3138B7278}"/>
              </a:ext>
            </a:extLst>
          </p:cNvPr>
          <p:cNvSpPr>
            <a:spLocks noChangeArrowheads="1" noTextEdit="1"/>
          </p:cNvSpPr>
          <p:nvPr>
            <p:ph type="sldImg"/>
          </p:nvPr>
        </p:nvSpPr>
        <p:spPr>
          <a:ln/>
        </p:spPr>
      </p:sp>
      <p:sp>
        <p:nvSpPr>
          <p:cNvPr id="61443" name="Rectangle 3">
            <a:extLst>
              <a:ext uri="{FF2B5EF4-FFF2-40B4-BE49-F238E27FC236}">
                <a16:creationId xmlns:a16="http://schemas.microsoft.com/office/drawing/2014/main" id="{83C6B706-AEF2-4106-9B6E-698934A4F257}"/>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a:extLst>
              <a:ext uri="{FF2B5EF4-FFF2-40B4-BE49-F238E27FC236}">
                <a16:creationId xmlns:a16="http://schemas.microsoft.com/office/drawing/2014/main" id="{1529B982-1266-4791-AB10-D7B718044D0B}"/>
              </a:ext>
            </a:extLst>
          </p:cNvPr>
          <p:cNvGrpSpPr>
            <a:grpSpLocks/>
          </p:cNvGrpSpPr>
          <p:nvPr/>
        </p:nvGrpSpPr>
        <p:grpSpPr bwMode="auto">
          <a:xfrm>
            <a:off x="0" y="0"/>
            <a:ext cx="9144000" cy="6858000"/>
            <a:chOff x="0" y="0"/>
            <a:chExt cx="5760" cy="4320"/>
          </a:xfrm>
        </p:grpSpPr>
        <p:grpSp>
          <p:nvGrpSpPr>
            <p:cNvPr id="3075" name="Group 3">
              <a:extLst>
                <a:ext uri="{FF2B5EF4-FFF2-40B4-BE49-F238E27FC236}">
                  <a16:creationId xmlns:a16="http://schemas.microsoft.com/office/drawing/2014/main" id="{E195E7D7-634C-4986-BF79-130DF1239F51}"/>
                </a:ext>
              </a:extLst>
            </p:cNvPr>
            <p:cNvGrpSpPr>
              <a:grpSpLocks/>
            </p:cNvGrpSpPr>
            <p:nvPr/>
          </p:nvGrpSpPr>
          <p:grpSpPr bwMode="auto">
            <a:xfrm>
              <a:off x="0" y="0"/>
              <a:ext cx="5760" cy="4320"/>
              <a:chOff x="0" y="0"/>
              <a:chExt cx="5760" cy="4320"/>
            </a:xfrm>
          </p:grpSpPr>
          <p:sp>
            <p:nvSpPr>
              <p:cNvPr id="3076" name="Rectangle 4">
                <a:extLst>
                  <a:ext uri="{FF2B5EF4-FFF2-40B4-BE49-F238E27FC236}">
                    <a16:creationId xmlns:a16="http://schemas.microsoft.com/office/drawing/2014/main" id="{F0288A85-5C8E-404B-80C6-8C1996E89964}"/>
                  </a:ext>
                </a:extLst>
              </p:cNvPr>
              <p:cNvSpPr>
                <a:spLocks noChangeArrowheads="1"/>
              </p:cNvSpPr>
              <p:nvPr/>
            </p:nvSpPr>
            <p:spPr bwMode="white">
              <a:xfrm>
                <a:off x="0" y="0"/>
                <a:ext cx="5760" cy="1600"/>
              </a:xfrm>
              <a:prstGeom prst="rect">
                <a:avLst/>
              </a:prstGeom>
              <a:gradFill rotWithShape="0">
                <a:gsLst>
                  <a:gs pos="0">
                    <a:schemeClr val="hlink"/>
                  </a:gs>
                  <a:gs pos="100000">
                    <a:schemeClr val="bg2"/>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3077" name="Rectangle 5">
                <a:extLst>
                  <a:ext uri="{FF2B5EF4-FFF2-40B4-BE49-F238E27FC236}">
                    <a16:creationId xmlns:a16="http://schemas.microsoft.com/office/drawing/2014/main" id="{031109AC-5AFD-480C-A333-65D1B344B329}"/>
                  </a:ext>
                </a:extLst>
              </p:cNvPr>
              <p:cNvSpPr>
                <a:spLocks noChangeArrowheads="1"/>
              </p:cNvSpPr>
              <p:nvPr/>
            </p:nvSpPr>
            <p:spPr bwMode="white">
              <a:xfrm>
                <a:off x="0" y="1600"/>
                <a:ext cx="5760" cy="2720"/>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pic>
          <p:nvPicPr>
            <p:cNvPr id="3078" name="Picture 6">
              <a:extLst>
                <a:ext uri="{FF2B5EF4-FFF2-40B4-BE49-F238E27FC236}">
                  <a16:creationId xmlns:a16="http://schemas.microsoft.com/office/drawing/2014/main" id="{782B0DEC-B88F-4E17-A658-23E6FC2A86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163" y="0"/>
              <a:ext cx="680" cy="3152"/>
            </a:xfrm>
            <a:prstGeom prst="rect">
              <a:avLst/>
            </a:prstGeom>
            <a:noFill/>
            <a:extLst>
              <a:ext uri="{909E8E84-426E-40DD-AFC4-6F175D3DCCD1}">
                <a14:hiddenFill xmlns:a14="http://schemas.microsoft.com/office/drawing/2010/main">
                  <a:solidFill>
                    <a:srgbClr val="FFFFFF"/>
                  </a:solidFill>
                </a14:hiddenFill>
              </a:ext>
            </a:extLst>
          </p:spPr>
        </p:pic>
        <p:grpSp>
          <p:nvGrpSpPr>
            <p:cNvPr id="3079" name="Group 7">
              <a:extLst>
                <a:ext uri="{FF2B5EF4-FFF2-40B4-BE49-F238E27FC236}">
                  <a16:creationId xmlns:a16="http://schemas.microsoft.com/office/drawing/2014/main" id="{9D9D64C6-7C39-4FE3-B090-095D7199DB7F}"/>
                </a:ext>
              </a:extLst>
            </p:cNvPr>
            <p:cNvGrpSpPr>
              <a:grpSpLocks/>
            </p:cNvGrpSpPr>
            <p:nvPr/>
          </p:nvGrpSpPr>
          <p:grpSpPr bwMode="auto">
            <a:xfrm>
              <a:off x="648" y="0"/>
              <a:ext cx="97" cy="3613"/>
              <a:chOff x="226" y="0"/>
              <a:chExt cx="80" cy="3613"/>
            </a:xfrm>
          </p:grpSpPr>
          <p:sp>
            <p:nvSpPr>
              <p:cNvPr id="3080" name="Rectangle 8">
                <a:extLst>
                  <a:ext uri="{FF2B5EF4-FFF2-40B4-BE49-F238E27FC236}">
                    <a16:creationId xmlns:a16="http://schemas.microsoft.com/office/drawing/2014/main" id="{BA94145D-F841-4993-8244-551A4D56AC66}"/>
                  </a:ext>
                </a:extLst>
              </p:cNvPr>
              <p:cNvSpPr>
                <a:spLocks noChangeArrowheads="1"/>
              </p:cNvSpPr>
              <p:nvPr/>
            </p:nvSpPr>
            <p:spPr bwMode="ltGray">
              <a:xfrm>
                <a:off x="226" y="0"/>
                <a:ext cx="80" cy="853"/>
              </a:xfrm>
              <a:prstGeom prst="rect">
                <a:avLst/>
              </a:prstGeom>
              <a:gradFill rotWithShape="0">
                <a:gsLst>
                  <a:gs pos="0">
                    <a:schemeClr val="folHlink"/>
                  </a:gs>
                  <a:gs pos="100000">
                    <a:schemeClr val="accent1"/>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3081" name="Rectangle 9">
                <a:extLst>
                  <a:ext uri="{FF2B5EF4-FFF2-40B4-BE49-F238E27FC236}">
                    <a16:creationId xmlns:a16="http://schemas.microsoft.com/office/drawing/2014/main" id="{61AB48E3-B620-4C54-829A-DC03248DF448}"/>
                  </a:ext>
                </a:extLst>
              </p:cNvPr>
              <p:cNvSpPr>
                <a:spLocks noChangeArrowheads="1"/>
              </p:cNvSpPr>
              <p:nvPr/>
            </p:nvSpPr>
            <p:spPr bwMode="ltGray">
              <a:xfrm>
                <a:off x="226" y="840"/>
                <a:ext cx="80" cy="2773"/>
              </a:xfrm>
              <a:prstGeom prst="rect">
                <a:avLst/>
              </a:pr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grpSp>
        <p:sp>
          <p:nvSpPr>
            <p:cNvPr id="3082" name="Rectangle 10">
              <a:extLst>
                <a:ext uri="{FF2B5EF4-FFF2-40B4-BE49-F238E27FC236}">
                  <a16:creationId xmlns:a16="http://schemas.microsoft.com/office/drawing/2014/main" id="{94B6CD10-36DA-4FF1-ABB6-FB405C2D7DB7}"/>
                </a:ext>
              </a:extLst>
            </p:cNvPr>
            <p:cNvSpPr>
              <a:spLocks noChangeArrowheads="1"/>
            </p:cNvSpPr>
            <p:nvPr/>
          </p:nvSpPr>
          <p:spPr bwMode="ltGray">
            <a:xfrm>
              <a:off x="0" y="1536"/>
              <a:ext cx="4294" cy="160"/>
            </a:xfrm>
            <a:prstGeom prst="rect">
              <a:avLst/>
            </a:prstGeom>
            <a:gradFill rotWithShape="0">
              <a:gsLst>
                <a:gs pos="0">
                  <a:schemeClr va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grpSp>
      <p:sp>
        <p:nvSpPr>
          <p:cNvPr id="3083" name="Rectangle 11">
            <a:extLst>
              <a:ext uri="{FF2B5EF4-FFF2-40B4-BE49-F238E27FC236}">
                <a16:creationId xmlns:a16="http://schemas.microsoft.com/office/drawing/2014/main" id="{58251A8F-9E84-43EB-A7B8-29AB58CF39DC}"/>
              </a:ext>
            </a:extLst>
          </p:cNvPr>
          <p:cNvSpPr>
            <a:spLocks noGrp="1" noChangeArrowheads="1"/>
          </p:cNvSpPr>
          <p:nvPr>
            <p:ph type="ctrTitle"/>
          </p:nvPr>
        </p:nvSpPr>
        <p:spPr>
          <a:xfrm>
            <a:off x="1371600" y="1100138"/>
            <a:ext cx="7772400" cy="1143000"/>
          </a:xfrm>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lvl1pPr>
              <a:defRPr/>
            </a:lvl1pPr>
          </a:lstStyle>
          <a:p>
            <a:pPr lvl="0"/>
            <a:r>
              <a:rPr lang="en-US" altLang="en-US" noProof="0"/>
              <a:t>Click to edit Master title style</a:t>
            </a:r>
          </a:p>
        </p:txBody>
      </p:sp>
      <p:sp>
        <p:nvSpPr>
          <p:cNvPr id="3084" name="Rectangle 12">
            <a:extLst>
              <a:ext uri="{FF2B5EF4-FFF2-40B4-BE49-F238E27FC236}">
                <a16:creationId xmlns:a16="http://schemas.microsoft.com/office/drawing/2014/main" id="{A34D34BA-F936-4617-9CD0-3F1E9E063671}"/>
              </a:ext>
            </a:extLst>
          </p:cNvPr>
          <p:cNvSpPr>
            <a:spLocks noGrp="1" noChangeArrowheads="1"/>
          </p:cNvSpPr>
          <p:nvPr>
            <p:ph type="subTitle" idx="1"/>
          </p:nvPr>
        </p:nvSpPr>
        <p:spPr>
          <a:xfrm>
            <a:off x="1371600" y="3886200"/>
            <a:ext cx="6400800" cy="1752600"/>
          </a:xfrm>
        </p:spPr>
        <p:txBody>
          <a:bodyPr/>
          <a:lstStyle>
            <a:lvl1pPr marL="0" indent="0">
              <a:buFontTx/>
              <a:buNone/>
              <a:defRPr/>
            </a:lvl1pPr>
          </a:lstStyle>
          <a:p>
            <a:pPr lvl="0"/>
            <a:r>
              <a:rPr lang="en-US" altLang="en-US" noProof="0"/>
              <a:t>Click to edit Master subtitle style</a:t>
            </a:r>
          </a:p>
        </p:txBody>
      </p:sp>
      <p:sp>
        <p:nvSpPr>
          <p:cNvPr id="3085" name="Rectangle 13">
            <a:extLst>
              <a:ext uri="{FF2B5EF4-FFF2-40B4-BE49-F238E27FC236}">
                <a16:creationId xmlns:a16="http://schemas.microsoft.com/office/drawing/2014/main" id="{4A4BE15A-4C1D-4B7F-9D44-E866CBE5C7B4}"/>
              </a:ext>
            </a:extLst>
          </p:cNvPr>
          <p:cNvSpPr>
            <a:spLocks noGrp="1" noChangeArrowheads="1"/>
          </p:cNvSpPr>
          <p:nvPr>
            <p:ph type="dt" sz="half" idx="2"/>
          </p:nvPr>
        </p:nvSpPr>
        <p:spPr>
          <a:xfrm>
            <a:off x="685800" y="6248400"/>
            <a:ext cx="1905000" cy="457200"/>
          </a:xfrm>
        </p:spPr>
        <p:txBody>
          <a:bodyPr/>
          <a:lstStyle>
            <a:lvl1pPr>
              <a:defRPr>
                <a:solidFill>
                  <a:srgbClr val="660066"/>
                </a:solidFill>
              </a:defRPr>
            </a:lvl1pPr>
          </a:lstStyle>
          <a:p>
            <a:endParaRPr lang="en-US" altLang="en-US"/>
          </a:p>
        </p:txBody>
      </p:sp>
      <p:sp>
        <p:nvSpPr>
          <p:cNvPr id="3086" name="Rectangle 14">
            <a:extLst>
              <a:ext uri="{FF2B5EF4-FFF2-40B4-BE49-F238E27FC236}">
                <a16:creationId xmlns:a16="http://schemas.microsoft.com/office/drawing/2014/main" id="{BB6B51DF-8287-44C7-89C2-1C66D12400F3}"/>
              </a:ext>
            </a:extLst>
          </p:cNvPr>
          <p:cNvSpPr>
            <a:spLocks noGrp="1" noChangeArrowheads="1"/>
          </p:cNvSpPr>
          <p:nvPr>
            <p:ph type="ftr" sz="quarter" idx="3"/>
          </p:nvPr>
        </p:nvSpPr>
        <p:spPr>
          <a:xfrm>
            <a:off x="3124200" y="6248400"/>
            <a:ext cx="2895600" cy="457200"/>
          </a:xfrm>
        </p:spPr>
        <p:txBody>
          <a:bodyPr/>
          <a:lstStyle>
            <a:lvl1pPr>
              <a:defRPr>
                <a:solidFill>
                  <a:srgbClr val="660066"/>
                </a:solidFill>
              </a:defRPr>
            </a:lvl1pPr>
          </a:lstStyle>
          <a:p>
            <a:endParaRPr lang="en-US" altLang="en-US"/>
          </a:p>
        </p:txBody>
      </p:sp>
      <p:sp>
        <p:nvSpPr>
          <p:cNvPr id="3087" name="Rectangle 15">
            <a:extLst>
              <a:ext uri="{FF2B5EF4-FFF2-40B4-BE49-F238E27FC236}">
                <a16:creationId xmlns:a16="http://schemas.microsoft.com/office/drawing/2014/main" id="{A76C0855-4205-4C53-B51E-DD6969705169}"/>
              </a:ext>
            </a:extLst>
          </p:cNvPr>
          <p:cNvSpPr>
            <a:spLocks noGrp="1" noChangeArrowheads="1"/>
          </p:cNvSpPr>
          <p:nvPr>
            <p:ph type="sldNum" sz="quarter" idx="4"/>
          </p:nvPr>
        </p:nvSpPr>
        <p:spPr>
          <a:xfrm>
            <a:off x="6553200" y="6248400"/>
            <a:ext cx="1905000" cy="457200"/>
          </a:xfrm>
        </p:spPr>
        <p:txBody>
          <a:bodyPr/>
          <a:lstStyle>
            <a:lvl1pPr>
              <a:defRPr>
                <a:solidFill>
                  <a:srgbClr val="660066"/>
                </a:solidFill>
              </a:defRPr>
            </a:lvl1pPr>
          </a:lstStyle>
          <a:p>
            <a:fld id="{06F8B88B-465C-493B-9C62-154B0F04701D}"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E2C1A-3E0A-46D5-8A64-E280D493BA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74D48E-B10F-4BF3-9114-C6F3C380E5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076992-300A-4201-9EF3-FABD175C463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A89E900-909E-45C1-AA52-C9A14C2D3B7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9B290AF-D4A3-48AD-ACEB-C6AF24C0BE0F}"/>
              </a:ext>
            </a:extLst>
          </p:cNvPr>
          <p:cNvSpPr>
            <a:spLocks noGrp="1"/>
          </p:cNvSpPr>
          <p:nvPr>
            <p:ph type="sldNum" sz="quarter" idx="12"/>
          </p:nvPr>
        </p:nvSpPr>
        <p:spPr/>
        <p:txBody>
          <a:bodyPr/>
          <a:lstStyle>
            <a:lvl1pPr>
              <a:defRPr/>
            </a:lvl1pPr>
          </a:lstStyle>
          <a:p>
            <a:fld id="{A9E3E1B7-629C-417C-BF83-EEECF06EF83D}" type="slidenum">
              <a:rPr lang="en-US" altLang="en-US"/>
              <a:pPr/>
              <a:t>‹#›</a:t>
            </a:fld>
            <a:endParaRPr lang="en-US" altLang="en-US"/>
          </a:p>
        </p:txBody>
      </p:sp>
    </p:spTree>
    <p:extLst>
      <p:ext uri="{BB962C8B-B14F-4D97-AF65-F5344CB8AC3E}">
        <p14:creationId xmlns:p14="http://schemas.microsoft.com/office/powerpoint/2010/main" val="1914411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D0C7DD-CB65-43C9-996C-FBFFAA090600}"/>
              </a:ext>
            </a:extLst>
          </p:cNvPr>
          <p:cNvSpPr>
            <a:spLocks noGrp="1"/>
          </p:cNvSpPr>
          <p:nvPr>
            <p:ph type="title" orient="vert"/>
          </p:nvPr>
        </p:nvSpPr>
        <p:spPr>
          <a:xfrm>
            <a:off x="7124700" y="609600"/>
            <a:ext cx="1943100" cy="5486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2384D4-94D0-4E24-9265-4B7E29128DB4}"/>
              </a:ext>
            </a:extLst>
          </p:cNvPr>
          <p:cNvSpPr>
            <a:spLocks noGrp="1"/>
          </p:cNvSpPr>
          <p:nvPr>
            <p:ph type="body" orient="vert" idx="1"/>
          </p:nvPr>
        </p:nvSpPr>
        <p:spPr>
          <a:xfrm>
            <a:off x="12954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A34C31-55E2-4074-A772-D11B6C364A7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5949F4F-7ADA-4077-8D9F-3A85316A04F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5F42376-29EE-4F05-AF79-AC20F1B1A06C}"/>
              </a:ext>
            </a:extLst>
          </p:cNvPr>
          <p:cNvSpPr>
            <a:spLocks noGrp="1"/>
          </p:cNvSpPr>
          <p:nvPr>
            <p:ph type="sldNum" sz="quarter" idx="12"/>
          </p:nvPr>
        </p:nvSpPr>
        <p:spPr/>
        <p:txBody>
          <a:bodyPr/>
          <a:lstStyle>
            <a:lvl1pPr>
              <a:defRPr/>
            </a:lvl1pPr>
          </a:lstStyle>
          <a:p>
            <a:fld id="{D8212705-184C-4E30-876D-165EAD9BA0D8}" type="slidenum">
              <a:rPr lang="en-US" altLang="en-US"/>
              <a:pPr/>
              <a:t>‹#›</a:t>
            </a:fld>
            <a:endParaRPr lang="en-US" altLang="en-US"/>
          </a:p>
        </p:txBody>
      </p:sp>
    </p:spTree>
    <p:extLst>
      <p:ext uri="{BB962C8B-B14F-4D97-AF65-F5344CB8AC3E}">
        <p14:creationId xmlns:p14="http://schemas.microsoft.com/office/powerpoint/2010/main" val="3553572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97C9E-9D83-4A50-957F-83DBA0CA9B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1D9BFB-156A-4A40-AAE3-A516B658EA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1AA8B0-EB1B-4CAC-AD51-B24A76376AD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9C93F92-9C85-417F-AC95-F781531359D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D733493-C721-4EA5-83DD-02AC1334AB08}"/>
              </a:ext>
            </a:extLst>
          </p:cNvPr>
          <p:cNvSpPr>
            <a:spLocks noGrp="1"/>
          </p:cNvSpPr>
          <p:nvPr>
            <p:ph type="sldNum" sz="quarter" idx="12"/>
          </p:nvPr>
        </p:nvSpPr>
        <p:spPr/>
        <p:txBody>
          <a:bodyPr/>
          <a:lstStyle>
            <a:lvl1pPr>
              <a:defRPr/>
            </a:lvl1pPr>
          </a:lstStyle>
          <a:p>
            <a:fld id="{0F10E32F-53EC-4331-8446-63835C9AD92D}" type="slidenum">
              <a:rPr lang="en-US" altLang="en-US"/>
              <a:pPr/>
              <a:t>‹#›</a:t>
            </a:fld>
            <a:endParaRPr lang="en-US" altLang="en-US"/>
          </a:p>
        </p:txBody>
      </p:sp>
    </p:spTree>
    <p:extLst>
      <p:ext uri="{BB962C8B-B14F-4D97-AF65-F5344CB8AC3E}">
        <p14:creationId xmlns:p14="http://schemas.microsoft.com/office/powerpoint/2010/main" val="2914785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E2277-3D35-405D-B0DD-BC2F5C2D2E5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F3F767-D083-4DBC-A3C8-9FECFCF81C35}"/>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22F06F2E-BD00-4334-BAC1-0B750B0EA47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A2F901D-72B7-4250-9869-BE2210819B9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A1F5AF8-32A5-46B9-A8E2-F8F7A10A0482}"/>
              </a:ext>
            </a:extLst>
          </p:cNvPr>
          <p:cNvSpPr>
            <a:spLocks noGrp="1"/>
          </p:cNvSpPr>
          <p:nvPr>
            <p:ph type="sldNum" sz="quarter" idx="12"/>
          </p:nvPr>
        </p:nvSpPr>
        <p:spPr/>
        <p:txBody>
          <a:bodyPr/>
          <a:lstStyle>
            <a:lvl1pPr>
              <a:defRPr/>
            </a:lvl1pPr>
          </a:lstStyle>
          <a:p>
            <a:fld id="{CF802BAA-80D1-4082-AFC6-6532B87AAE3D}" type="slidenum">
              <a:rPr lang="en-US" altLang="en-US"/>
              <a:pPr/>
              <a:t>‹#›</a:t>
            </a:fld>
            <a:endParaRPr lang="en-US" altLang="en-US"/>
          </a:p>
        </p:txBody>
      </p:sp>
    </p:spTree>
    <p:extLst>
      <p:ext uri="{BB962C8B-B14F-4D97-AF65-F5344CB8AC3E}">
        <p14:creationId xmlns:p14="http://schemas.microsoft.com/office/powerpoint/2010/main" val="429226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6BE9B-366A-40C8-B8C2-09561419DB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6C384E-A50C-4419-A350-CC7E96F4488E}"/>
              </a:ext>
            </a:extLst>
          </p:cNvPr>
          <p:cNvSpPr>
            <a:spLocks noGrp="1"/>
          </p:cNvSpPr>
          <p:nvPr>
            <p:ph sz="half" idx="1"/>
          </p:nvPr>
        </p:nvSpPr>
        <p:spPr>
          <a:xfrm>
            <a:off x="12954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C6399C-7357-48F7-989F-2B248EBE2270}"/>
              </a:ext>
            </a:extLst>
          </p:cNvPr>
          <p:cNvSpPr>
            <a:spLocks noGrp="1"/>
          </p:cNvSpPr>
          <p:nvPr>
            <p:ph sz="half" idx="2"/>
          </p:nvPr>
        </p:nvSpPr>
        <p:spPr>
          <a:xfrm>
            <a:off x="5257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A4AD78-7F1E-418F-BB03-AFDD1AEFA3A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05533E2-25B5-461C-9561-FF914441959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B27FB7E-BA1C-440C-8965-7C15BEA627DC}"/>
              </a:ext>
            </a:extLst>
          </p:cNvPr>
          <p:cNvSpPr>
            <a:spLocks noGrp="1"/>
          </p:cNvSpPr>
          <p:nvPr>
            <p:ph type="sldNum" sz="quarter" idx="12"/>
          </p:nvPr>
        </p:nvSpPr>
        <p:spPr/>
        <p:txBody>
          <a:bodyPr/>
          <a:lstStyle>
            <a:lvl1pPr>
              <a:defRPr/>
            </a:lvl1pPr>
          </a:lstStyle>
          <a:p>
            <a:fld id="{5EED909B-B149-47B1-A38B-FE4FF645D7D7}" type="slidenum">
              <a:rPr lang="en-US" altLang="en-US"/>
              <a:pPr/>
              <a:t>‹#›</a:t>
            </a:fld>
            <a:endParaRPr lang="en-US" altLang="en-US"/>
          </a:p>
        </p:txBody>
      </p:sp>
    </p:spTree>
    <p:extLst>
      <p:ext uri="{BB962C8B-B14F-4D97-AF65-F5344CB8AC3E}">
        <p14:creationId xmlns:p14="http://schemas.microsoft.com/office/powerpoint/2010/main" val="2615677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9C413-034C-4D72-BF47-A303687F8DB6}"/>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10BF50-1506-408C-8921-3CEAB19C31F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BA0C1F-7FFA-4164-AF85-70C346A0C3B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A52840-981B-45A6-AB0C-B4FA0ECC97C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18641A-B9F7-44D4-AF9E-B71C7387A2EF}"/>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C7E68A-92E2-47B2-93B2-79E37ADD8A7E}"/>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8B290818-2905-4ED2-A996-4DF75474FEB2}"/>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2BF0CBC6-0F8E-4BBD-BDDD-0FC9BB784AA7}"/>
              </a:ext>
            </a:extLst>
          </p:cNvPr>
          <p:cNvSpPr>
            <a:spLocks noGrp="1"/>
          </p:cNvSpPr>
          <p:nvPr>
            <p:ph type="sldNum" sz="quarter" idx="12"/>
          </p:nvPr>
        </p:nvSpPr>
        <p:spPr/>
        <p:txBody>
          <a:bodyPr/>
          <a:lstStyle>
            <a:lvl1pPr>
              <a:defRPr/>
            </a:lvl1pPr>
          </a:lstStyle>
          <a:p>
            <a:fld id="{7950D973-CDF3-4DB5-B06D-472EA431487A}" type="slidenum">
              <a:rPr lang="en-US" altLang="en-US"/>
              <a:pPr/>
              <a:t>‹#›</a:t>
            </a:fld>
            <a:endParaRPr lang="en-US" altLang="en-US"/>
          </a:p>
        </p:txBody>
      </p:sp>
    </p:spTree>
    <p:extLst>
      <p:ext uri="{BB962C8B-B14F-4D97-AF65-F5344CB8AC3E}">
        <p14:creationId xmlns:p14="http://schemas.microsoft.com/office/powerpoint/2010/main" val="47834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3A372-7BE1-48F5-A1CA-62F8AAD996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26EFFE-93AB-4984-99A3-ABDAE4F90AB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575764C3-7E0E-4EF9-86DA-1283EEB97B3F}"/>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435F8F60-7A9A-407A-A4E9-5B44C4288028}"/>
              </a:ext>
            </a:extLst>
          </p:cNvPr>
          <p:cNvSpPr>
            <a:spLocks noGrp="1"/>
          </p:cNvSpPr>
          <p:nvPr>
            <p:ph type="sldNum" sz="quarter" idx="12"/>
          </p:nvPr>
        </p:nvSpPr>
        <p:spPr/>
        <p:txBody>
          <a:bodyPr/>
          <a:lstStyle>
            <a:lvl1pPr>
              <a:defRPr/>
            </a:lvl1pPr>
          </a:lstStyle>
          <a:p>
            <a:fld id="{EC341A02-B4DC-41A5-B189-61BDC95CCB77}" type="slidenum">
              <a:rPr lang="en-US" altLang="en-US"/>
              <a:pPr/>
              <a:t>‹#›</a:t>
            </a:fld>
            <a:endParaRPr lang="en-US" altLang="en-US"/>
          </a:p>
        </p:txBody>
      </p:sp>
    </p:spTree>
    <p:extLst>
      <p:ext uri="{BB962C8B-B14F-4D97-AF65-F5344CB8AC3E}">
        <p14:creationId xmlns:p14="http://schemas.microsoft.com/office/powerpoint/2010/main" val="41206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4F373B-05CD-4568-A28A-3D1AB1E7565D}"/>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54383B5D-1A38-41F3-BDE4-1612844EDF42}"/>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BC97526F-AC39-43BA-BCDC-66B8434B5976}"/>
              </a:ext>
            </a:extLst>
          </p:cNvPr>
          <p:cNvSpPr>
            <a:spLocks noGrp="1"/>
          </p:cNvSpPr>
          <p:nvPr>
            <p:ph type="sldNum" sz="quarter" idx="12"/>
          </p:nvPr>
        </p:nvSpPr>
        <p:spPr/>
        <p:txBody>
          <a:bodyPr/>
          <a:lstStyle>
            <a:lvl1pPr>
              <a:defRPr/>
            </a:lvl1pPr>
          </a:lstStyle>
          <a:p>
            <a:fld id="{6A395952-6F2E-4356-8A2E-9806494216E2}" type="slidenum">
              <a:rPr lang="en-US" altLang="en-US"/>
              <a:pPr/>
              <a:t>‹#›</a:t>
            </a:fld>
            <a:endParaRPr lang="en-US" altLang="en-US"/>
          </a:p>
        </p:txBody>
      </p:sp>
    </p:spTree>
    <p:extLst>
      <p:ext uri="{BB962C8B-B14F-4D97-AF65-F5344CB8AC3E}">
        <p14:creationId xmlns:p14="http://schemas.microsoft.com/office/powerpoint/2010/main" val="3805418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3D042-FDED-4805-A7FF-B32A2B12E19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4FC872-CF61-4156-915E-9F699204E46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21CDF3-E265-461E-B694-CB88A02C9E6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E0BDCA-572C-4E46-9A35-90E47DD1EA8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11B0ABA-8734-482F-8461-2E7E058721EA}"/>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5F691C3-28C7-48A7-ADE6-A6A85D53F14B}"/>
              </a:ext>
            </a:extLst>
          </p:cNvPr>
          <p:cNvSpPr>
            <a:spLocks noGrp="1"/>
          </p:cNvSpPr>
          <p:nvPr>
            <p:ph type="sldNum" sz="quarter" idx="12"/>
          </p:nvPr>
        </p:nvSpPr>
        <p:spPr/>
        <p:txBody>
          <a:bodyPr/>
          <a:lstStyle>
            <a:lvl1pPr>
              <a:defRPr/>
            </a:lvl1pPr>
          </a:lstStyle>
          <a:p>
            <a:fld id="{CEC7C797-4459-4F2D-A364-E129326DE1E5}" type="slidenum">
              <a:rPr lang="en-US" altLang="en-US"/>
              <a:pPr/>
              <a:t>‹#›</a:t>
            </a:fld>
            <a:endParaRPr lang="en-US" altLang="en-US"/>
          </a:p>
        </p:txBody>
      </p:sp>
    </p:spTree>
    <p:extLst>
      <p:ext uri="{BB962C8B-B14F-4D97-AF65-F5344CB8AC3E}">
        <p14:creationId xmlns:p14="http://schemas.microsoft.com/office/powerpoint/2010/main" val="782067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49C57-BD4C-4A27-BBCC-59668CC8F68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DB754C-DA83-441A-AB55-A55BC90C232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730B31-9397-44DA-88ED-5FD5C934E7D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5A1BA4-CB93-455F-8270-724FC7F8B6F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309BB23-A1A3-40FB-8E1E-70DE71A766F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6E909C9-ACB4-425A-A51A-BC32ACC5868E}"/>
              </a:ext>
            </a:extLst>
          </p:cNvPr>
          <p:cNvSpPr>
            <a:spLocks noGrp="1"/>
          </p:cNvSpPr>
          <p:nvPr>
            <p:ph type="sldNum" sz="quarter" idx="12"/>
          </p:nvPr>
        </p:nvSpPr>
        <p:spPr/>
        <p:txBody>
          <a:bodyPr/>
          <a:lstStyle>
            <a:lvl1pPr>
              <a:defRPr/>
            </a:lvl1pPr>
          </a:lstStyle>
          <a:p>
            <a:fld id="{724B48A4-89FF-4F33-B338-8D86D2FA3371}" type="slidenum">
              <a:rPr lang="en-US" altLang="en-US"/>
              <a:pPr/>
              <a:t>‹#›</a:t>
            </a:fld>
            <a:endParaRPr lang="en-US" altLang="en-US"/>
          </a:p>
        </p:txBody>
      </p:sp>
    </p:spTree>
    <p:extLst>
      <p:ext uri="{BB962C8B-B14F-4D97-AF65-F5344CB8AC3E}">
        <p14:creationId xmlns:p14="http://schemas.microsoft.com/office/powerpoint/2010/main" val="23463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E550145A-E1FC-431A-BBA1-3A47BFD23BB9}"/>
              </a:ext>
            </a:extLst>
          </p:cNvPr>
          <p:cNvGrpSpPr>
            <a:grpSpLocks/>
          </p:cNvGrpSpPr>
          <p:nvPr/>
        </p:nvGrpSpPr>
        <p:grpSpPr bwMode="auto">
          <a:xfrm>
            <a:off x="0" y="0"/>
            <a:ext cx="9144000" cy="6858000"/>
            <a:chOff x="0" y="0"/>
            <a:chExt cx="5760" cy="4320"/>
          </a:xfrm>
        </p:grpSpPr>
        <p:grpSp>
          <p:nvGrpSpPr>
            <p:cNvPr id="2051" name="Group 3">
              <a:extLst>
                <a:ext uri="{FF2B5EF4-FFF2-40B4-BE49-F238E27FC236}">
                  <a16:creationId xmlns:a16="http://schemas.microsoft.com/office/drawing/2014/main" id="{7E16DC47-989B-4655-B6A4-31486B45DE61}"/>
                </a:ext>
              </a:extLst>
            </p:cNvPr>
            <p:cNvGrpSpPr>
              <a:grpSpLocks/>
            </p:cNvGrpSpPr>
            <p:nvPr/>
          </p:nvGrpSpPr>
          <p:grpSpPr bwMode="auto">
            <a:xfrm>
              <a:off x="0" y="0"/>
              <a:ext cx="5760" cy="4320"/>
              <a:chOff x="0" y="0"/>
              <a:chExt cx="5760" cy="4320"/>
            </a:xfrm>
          </p:grpSpPr>
          <p:sp>
            <p:nvSpPr>
              <p:cNvPr id="2052" name="Rectangle 4">
                <a:extLst>
                  <a:ext uri="{FF2B5EF4-FFF2-40B4-BE49-F238E27FC236}">
                    <a16:creationId xmlns:a16="http://schemas.microsoft.com/office/drawing/2014/main" id="{C1274340-9AB6-4D91-9FEF-1A5136BF80CD}"/>
                  </a:ext>
                </a:extLst>
              </p:cNvPr>
              <p:cNvSpPr>
                <a:spLocks noChangeArrowheads="1"/>
              </p:cNvSpPr>
              <p:nvPr/>
            </p:nvSpPr>
            <p:spPr bwMode="white">
              <a:xfrm>
                <a:off x="0" y="0"/>
                <a:ext cx="5760" cy="384"/>
              </a:xfrm>
              <a:prstGeom prst="rect">
                <a:avLst/>
              </a:prstGeom>
              <a:gradFill rotWithShape="0">
                <a:gsLst>
                  <a:gs pos="0">
                    <a:schemeClr val="hlink"/>
                  </a:gs>
                  <a:gs pos="100000">
                    <a:schemeClr val="bg2"/>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2053" name="Rectangle 5">
                <a:extLst>
                  <a:ext uri="{FF2B5EF4-FFF2-40B4-BE49-F238E27FC236}">
                    <a16:creationId xmlns:a16="http://schemas.microsoft.com/office/drawing/2014/main" id="{D9832956-575A-4208-A2CA-4E2C9542BC4F}"/>
                  </a:ext>
                </a:extLst>
              </p:cNvPr>
              <p:cNvSpPr>
                <a:spLocks noChangeArrowheads="1"/>
              </p:cNvSpPr>
              <p:nvPr/>
            </p:nvSpPr>
            <p:spPr bwMode="white">
              <a:xfrm>
                <a:off x="0" y="384"/>
                <a:ext cx="5760" cy="393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2054" name="Group 6">
              <a:extLst>
                <a:ext uri="{FF2B5EF4-FFF2-40B4-BE49-F238E27FC236}">
                  <a16:creationId xmlns:a16="http://schemas.microsoft.com/office/drawing/2014/main" id="{4A17F7F2-516E-48E7-B9DF-492B7F53CAEF}"/>
                </a:ext>
              </a:extLst>
            </p:cNvPr>
            <p:cNvGrpSpPr>
              <a:grpSpLocks/>
            </p:cNvGrpSpPr>
            <p:nvPr/>
          </p:nvGrpSpPr>
          <p:grpSpPr bwMode="auto">
            <a:xfrm>
              <a:off x="0" y="0"/>
              <a:ext cx="1667" cy="3613"/>
              <a:chOff x="0" y="0"/>
              <a:chExt cx="1667" cy="3613"/>
            </a:xfrm>
          </p:grpSpPr>
          <p:pic>
            <p:nvPicPr>
              <p:cNvPr id="2055" name="Picture 7">
                <a:extLst>
                  <a:ext uri="{FF2B5EF4-FFF2-40B4-BE49-F238E27FC236}">
                    <a16:creationId xmlns:a16="http://schemas.microsoft.com/office/drawing/2014/main" id="{195A416E-70EC-4CF4-A5DF-14C2C4156B2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ltGray">
              <a:xfrm>
                <a:off x="163" y="0"/>
                <a:ext cx="534" cy="3152"/>
              </a:xfrm>
              <a:prstGeom prst="rect">
                <a:avLst/>
              </a:prstGeom>
              <a:noFill/>
              <a:extLst>
                <a:ext uri="{909E8E84-426E-40DD-AFC4-6F175D3DCCD1}">
                  <a14:hiddenFill xmlns:a14="http://schemas.microsoft.com/office/drawing/2010/main">
                    <a:solidFill>
                      <a:srgbClr val="FFFFFF"/>
                    </a:solidFill>
                  </a14:hiddenFill>
                </a:ext>
              </a:extLst>
            </p:spPr>
          </p:pic>
          <p:grpSp>
            <p:nvGrpSpPr>
              <p:cNvPr id="2056" name="Group 8">
                <a:extLst>
                  <a:ext uri="{FF2B5EF4-FFF2-40B4-BE49-F238E27FC236}">
                    <a16:creationId xmlns:a16="http://schemas.microsoft.com/office/drawing/2014/main" id="{8CD7B60C-913C-4AAF-9F91-9F6BD1AA4B76}"/>
                  </a:ext>
                </a:extLst>
              </p:cNvPr>
              <p:cNvGrpSpPr>
                <a:grpSpLocks/>
              </p:cNvGrpSpPr>
              <p:nvPr/>
            </p:nvGrpSpPr>
            <p:grpSpPr bwMode="auto">
              <a:xfrm>
                <a:off x="226" y="0"/>
                <a:ext cx="80" cy="3613"/>
                <a:chOff x="226" y="0"/>
                <a:chExt cx="80" cy="3613"/>
              </a:xfrm>
            </p:grpSpPr>
            <p:sp>
              <p:nvSpPr>
                <p:cNvPr id="2057" name="Rectangle 9">
                  <a:extLst>
                    <a:ext uri="{FF2B5EF4-FFF2-40B4-BE49-F238E27FC236}">
                      <a16:creationId xmlns:a16="http://schemas.microsoft.com/office/drawing/2014/main" id="{7ECCA7D5-CE13-4C52-953D-94CF3D9B043D}"/>
                    </a:ext>
                  </a:extLst>
                </p:cNvPr>
                <p:cNvSpPr>
                  <a:spLocks noChangeArrowheads="1"/>
                </p:cNvSpPr>
                <p:nvPr/>
              </p:nvSpPr>
              <p:spPr bwMode="ltGray">
                <a:xfrm>
                  <a:off x="226" y="0"/>
                  <a:ext cx="80" cy="853"/>
                </a:xfrm>
                <a:prstGeom prst="rect">
                  <a:avLst/>
                </a:prstGeom>
                <a:gradFill rotWithShape="0">
                  <a:gsLst>
                    <a:gs pos="0">
                      <a:schemeClr val="folHlink"/>
                    </a:gs>
                    <a:gs pos="100000">
                      <a:schemeClr val="accent1"/>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2058" name="Rectangle 10">
                  <a:extLst>
                    <a:ext uri="{FF2B5EF4-FFF2-40B4-BE49-F238E27FC236}">
                      <a16:creationId xmlns:a16="http://schemas.microsoft.com/office/drawing/2014/main" id="{0BA119B6-C698-4CB8-B085-EC6F89D89337}"/>
                    </a:ext>
                  </a:extLst>
                </p:cNvPr>
                <p:cNvSpPr>
                  <a:spLocks noChangeArrowheads="1"/>
                </p:cNvSpPr>
                <p:nvPr/>
              </p:nvSpPr>
              <p:spPr bwMode="ltGray">
                <a:xfrm>
                  <a:off x="226" y="840"/>
                  <a:ext cx="80" cy="2773"/>
                </a:xfrm>
                <a:prstGeom prst="rect">
                  <a:avLst/>
                </a:pr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grpSp>
          <p:sp>
            <p:nvSpPr>
              <p:cNvPr id="2059" name="Rectangle 11">
                <a:extLst>
                  <a:ext uri="{FF2B5EF4-FFF2-40B4-BE49-F238E27FC236}">
                    <a16:creationId xmlns:a16="http://schemas.microsoft.com/office/drawing/2014/main" id="{7275B6E6-5546-42A7-9ED0-D5025D4F977A}"/>
                  </a:ext>
                </a:extLst>
              </p:cNvPr>
              <p:cNvSpPr>
                <a:spLocks noChangeArrowheads="1"/>
              </p:cNvSpPr>
              <p:nvPr/>
            </p:nvSpPr>
            <p:spPr bwMode="ltGray">
              <a:xfrm>
                <a:off x="0" y="347"/>
                <a:ext cx="1667" cy="80"/>
              </a:xfrm>
              <a:prstGeom prst="rect">
                <a:avLst/>
              </a:prstGeom>
              <a:gradFill rotWithShape="0">
                <a:gsLst>
                  <a:gs pos="0">
                    <a:schemeClr va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grpSp>
      </p:grpSp>
      <p:sp>
        <p:nvSpPr>
          <p:cNvPr id="2060" name="Rectangle 12">
            <a:extLst>
              <a:ext uri="{FF2B5EF4-FFF2-40B4-BE49-F238E27FC236}">
                <a16:creationId xmlns:a16="http://schemas.microsoft.com/office/drawing/2014/main" id="{AA7D7CD3-5B1D-4AC9-9B9F-BF1F1EEB791A}"/>
              </a:ext>
            </a:extLst>
          </p:cNvPr>
          <p:cNvSpPr>
            <a:spLocks noGrp="1" noChangeArrowheads="1"/>
          </p:cNvSpPr>
          <p:nvPr>
            <p:ph type="title"/>
          </p:nvPr>
        </p:nvSpPr>
        <p:spPr bwMode="auto">
          <a:xfrm>
            <a:off x="12954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61" name="Rectangle 13">
            <a:extLst>
              <a:ext uri="{FF2B5EF4-FFF2-40B4-BE49-F238E27FC236}">
                <a16:creationId xmlns:a16="http://schemas.microsoft.com/office/drawing/2014/main" id="{7442FA77-6BAB-4453-9FEE-1EB17D2AEADE}"/>
              </a:ext>
            </a:extLst>
          </p:cNvPr>
          <p:cNvSpPr>
            <a:spLocks noGrp="1" noChangeArrowheads="1"/>
          </p:cNvSpPr>
          <p:nvPr>
            <p:ph type="body" idx="1"/>
          </p:nvPr>
        </p:nvSpPr>
        <p:spPr bwMode="auto">
          <a:xfrm>
            <a:off x="12954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62" name="Rectangle 14">
            <a:extLst>
              <a:ext uri="{FF2B5EF4-FFF2-40B4-BE49-F238E27FC236}">
                <a16:creationId xmlns:a16="http://schemas.microsoft.com/office/drawing/2014/main" id="{AB368F11-0396-4580-9C97-F3014EACE0C9}"/>
              </a:ext>
            </a:extLst>
          </p:cNvPr>
          <p:cNvSpPr>
            <a:spLocks noGrp="1" noChangeArrowheads="1"/>
          </p:cNvSpPr>
          <p:nvPr>
            <p:ph type="dt" sz="half" idx="2"/>
          </p:nvPr>
        </p:nvSpPr>
        <p:spPr bwMode="auto">
          <a:xfrm>
            <a:off x="12954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endParaRPr lang="en-US" altLang="en-US"/>
          </a:p>
        </p:txBody>
      </p:sp>
      <p:sp>
        <p:nvSpPr>
          <p:cNvPr id="2063" name="Rectangle 15">
            <a:extLst>
              <a:ext uri="{FF2B5EF4-FFF2-40B4-BE49-F238E27FC236}">
                <a16:creationId xmlns:a16="http://schemas.microsoft.com/office/drawing/2014/main" id="{E3803E7F-0AB3-4D08-A3AE-979076E3235C}"/>
              </a:ext>
            </a:extLst>
          </p:cNvPr>
          <p:cNvSpPr>
            <a:spLocks noGrp="1" noChangeArrowheads="1"/>
          </p:cNvSpPr>
          <p:nvPr>
            <p:ph type="ftr" sz="quarter" idx="3"/>
          </p:nvPr>
        </p:nvSpPr>
        <p:spPr bwMode="auto">
          <a:xfrm>
            <a:off x="37338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endParaRPr lang="en-US" altLang="en-US"/>
          </a:p>
        </p:txBody>
      </p:sp>
      <p:sp>
        <p:nvSpPr>
          <p:cNvPr id="2064" name="Rectangle 16">
            <a:extLst>
              <a:ext uri="{FF2B5EF4-FFF2-40B4-BE49-F238E27FC236}">
                <a16:creationId xmlns:a16="http://schemas.microsoft.com/office/drawing/2014/main" id="{8970150B-A34E-47EA-BD32-A8371CAB4896}"/>
              </a:ext>
            </a:extLst>
          </p:cNvPr>
          <p:cNvSpPr>
            <a:spLocks noGrp="1" noChangeArrowheads="1"/>
          </p:cNvSpPr>
          <p:nvPr>
            <p:ph type="sldNum" sz="quarter" idx="4"/>
          </p:nvPr>
        </p:nvSpPr>
        <p:spPr bwMode="auto">
          <a:xfrm>
            <a:off x="7162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atin typeface="+mn-lt"/>
              </a:defRPr>
            </a:lvl1pPr>
          </a:lstStyle>
          <a:p>
            <a:fld id="{73DE452E-99EF-440B-B84C-570C10053DF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defRPr kumimoji="1" sz="4400" kern="12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Impact" panose="020B0806030902050204" pitchFamily="34" charset="0"/>
        </a:defRPr>
      </a:lvl2pPr>
      <a:lvl3pPr algn="l" rtl="0" eaLnBrk="0" fontAlgn="base" hangingPunct="0">
        <a:spcBef>
          <a:spcPct val="0"/>
        </a:spcBef>
        <a:spcAft>
          <a:spcPct val="0"/>
        </a:spcAft>
        <a:defRPr kumimoji="1" sz="4400">
          <a:solidFill>
            <a:schemeClr val="tx2"/>
          </a:solidFill>
          <a:latin typeface="Impact" panose="020B0806030902050204" pitchFamily="34" charset="0"/>
        </a:defRPr>
      </a:lvl3pPr>
      <a:lvl4pPr algn="l" rtl="0" eaLnBrk="0" fontAlgn="base" hangingPunct="0">
        <a:spcBef>
          <a:spcPct val="0"/>
        </a:spcBef>
        <a:spcAft>
          <a:spcPct val="0"/>
        </a:spcAft>
        <a:defRPr kumimoji="1" sz="4400">
          <a:solidFill>
            <a:schemeClr val="tx2"/>
          </a:solidFill>
          <a:latin typeface="Impact" panose="020B0806030902050204" pitchFamily="34" charset="0"/>
        </a:defRPr>
      </a:lvl4pPr>
      <a:lvl5pPr algn="l" rtl="0" eaLnBrk="0" fontAlgn="base" hangingPunct="0">
        <a:spcBef>
          <a:spcPct val="0"/>
        </a:spcBef>
        <a:spcAft>
          <a:spcPct val="0"/>
        </a:spcAft>
        <a:defRPr kumimoji="1" sz="4400">
          <a:solidFill>
            <a:schemeClr val="tx2"/>
          </a:solidFill>
          <a:latin typeface="Impact" panose="020B0806030902050204" pitchFamily="34" charset="0"/>
        </a:defRPr>
      </a:lvl5pPr>
      <a:lvl6pPr marL="457200" algn="l" rtl="0" eaLnBrk="0" fontAlgn="base" hangingPunct="0">
        <a:spcBef>
          <a:spcPct val="0"/>
        </a:spcBef>
        <a:spcAft>
          <a:spcPct val="0"/>
        </a:spcAft>
        <a:defRPr kumimoji="1" sz="4400">
          <a:solidFill>
            <a:schemeClr val="tx2"/>
          </a:solidFill>
          <a:latin typeface="Impact" panose="020B0806030902050204" pitchFamily="34" charset="0"/>
        </a:defRPr>
      </a:lvl6pPr>
      <a:lvl7pPr marL="914400" algn="l" rtl="0" eaLnBrk="0" fontAlgn="base" hangingPunct="0">
        <a:spcBef>
          <a:spcPct val="0"/>
        </a:spcBef>
        <a:spcAft>
          <a:spcPct val="0"/>
        </a:spcAft>
        <a:defRPr kumimoji="1" sz="4400">
          <a:solidFill>
            <a:schemeClr val="tx2"/>
          </a:solidFill>
          <a:latin typeface="Impact" panose="020B0806030902050204" pitchFamily="34" charset="0"/>
        </a:defRPr>
      </a:lvl7pPr>
      <a:lvl8pPr marL="1371600" algn="l" rtl="0" eaLnBrk="0" fontAlgn="base" hangingPunct="0">
        <a:spcBef>
          <a:spcPct val="0"/>
        </a:spcBef>
        <a:spcAft>
          <a:spcPct val="0"/>
        </a:spcAft>
        <a:defRPr kumimoji="1" sz="4400">
          <a:solidFill>
            <a:schemeClr val="tx2"/>
          </a:solidFill>
          <a:latin typeface="Impact" panose="020B0806030902050204" pitchFamily="34" charset="0"/>
        </a:defRPr>
      </a:lvl8pPr>
      <a:lvl9pPr marL="1828800" algn="l" rtl="0" eaLnBrk="0" fontAlgn="base" hangingPunct="0">
        <a:spcBef>
          <a:spcPct val="0"/>
        </a:spcBef>
        <a:spcAft>
          <a:spcPct val="0"/>
        </a:spcAft>
        <a:defRPr kumimoji="1" sz="4400">
          <a:solidFill>
            <a:schemeClr val="tx2"/>
          </a:solidFill>
          <a:latin typeface="Impact" panose="020B0806030902050204" pitchFamily="34" charset="0"/>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1D77102D-3BFA-4711-ABD0-94E7772218B8}"/>
              </a:ext>
            </a:extLst>
          </p:cNvPr>
          <p:cNvSpPr>
            <a:spLocks noGrp="1" noChangeArrowheads="1"/>
          </p:cNvSpPr>
          <p:nvPr>
            <p:ph type="subTitle" idx="1"/>
          </p:nvPr>
        </p:nvSpPr>
        <p:spPr>
          <a:xfrm>
            <a:off x="1371600" y="2819400"/>
            <a:ext cx="6400800" cy="3505200"/>
          </a:xfrm>
        </p:spPr>
        <p:txBody>
          <a:bodyPr/>
          <a:lstStyle/>
          <a:p>
            <a:pPr algn="ctr"/>
            <a:r>
              <a:rPr lang="en-US" altLang="en-US" sz="5400" dirty="0"/>
              <a:t>Alfred Adler </a:t>
            </a:r>
          </a:p>
          <a:p>
            <a:pPr algn="ctr"/>
            <a:r>
              <a:rPr lang="en-US" altLang="en-US" sz="5400" dirty="0"/>
              <a:t>Individual Psychology</a:t>
            </a:r>
          </a:p>
          <a:p>
            <a:pPr algn="ctr"/>
            <a:endParaRPr lang="en-US" altLang="en-US" sz="5400" dirty="0"/>
          </a:p>
          <a:p>
            <a:pPr algn="ctr"/>
            <a:r>
              <a:rPr lang="nl-NL" altLang="en-US" dirty="0"/>
              <a:t>A. Kent Van Cleave, Jr., Ph.D</a:t>
            </a:r>
            <a:r>
              <a:rPr lang="en-US" altLang="en-US" dirty="0"/>
              <a:t>.</a:t>
            </a: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6DCE31AE-D780-43BF-BD6C-4E139F5015E7}"/>
              </a:ext>
            </a:extLst>
          </p:cNvPr>
          <p:cNvSpPr>
            <a:spLocks noGrp="1" noChangeArrowheads="1"/>
          </p:cNvSpPr>
          <p:nvPr>
            <p:ph type="title"/>
          </p:nvPr>
        </p:nvSpPr>
        <p:spPr>
          <a:xfrm>
            <a:off x="1295400" y="0"/>
            <a:ext cx="7772400" cy="762000"/>
          </a:xfrm>
        </p:spPr>
        <p:txBody>
          <a:bodyPr/>
          <a:lstStyle/>
          <a:p>
            <a:pPr algn="ctr"/>
            <a:r>
              <a:rPr lang="en-US" altLang="en-US" sz="3600"/>
              <a:t>Individual Psychology</a:t>
            </a:r>
            <a:endParaRPr lang="en-US" altLang="en-US"/>
          </a:p>
        </p:txBody>
      </p:sp>
      <p:sp>
        <p:nvSpPr>
          <p:cNvPr id="115715" name="Rectangle 3">
            <a:extLst>
              <a:ext uri="{FF2B5EF4-FFF2-40B4-BE49-F238E27FC236}">
                <a16:creationId xmlns:a16="http://schemas.microsoft.com/office/drawing/2014/main" id="{042811BF-11C1-41AA-9BA8-F8097119F6BC}"/>
              </a:ext>
            </a:extLst>
          </p:cNvPr>
          <p:cNvSpPr>
            <a:spLocks noGrp="1" noChangeArrowheads="1"/>
          </p:cNvSpPr>
          <p:nvPr>
            <p:ph type="body" idx="1"/>
          </p:nvPr>
        </p:nvSpPr>
        <p:spPr>
          <a:xfrm>
            <a:off x="990600" y="1371600"/>
            <a:ext cx="8153400" cy="5486400"/>
          </a:xfrm>
        </p:spPr>
        <p:txBody>
          <a:bodyPr/>
          <a:lstStyle/>
          <a:p>
            <a:r>
              <a:rPr lang="en-US" altLang="en-US"/>
              <a:t>Freud’s personality theory was reductionistic – carving up the individual into three sub-entities</a:t>
            </a:r>
          </a:p>
          <a:p>
            <a:r>
              <a:rPr lang="en-US" altLang="en-US"/>
              <a:t>Adler felt we should see people as wholes rather than parts-- “</a:t>
            </a:r>
            <a:r>
              <a:rPr lang="en-US" altLang="en-US" i="1">
                <a:solidFill>
                  <a:schemeClr val="folHlink"/>
                </a:solidFill>
              </a:rPr>
              <a:t>individual</a:t>
            </a:r>
            <a:r>
              <a:rPr lang="en-US" altLang="en-US">
                <a:solidFill>
                  <a:schemeClr val="folHlink"/>
                </a:solidFill>
              </a:rPr>
              <a:t>  psychology</a:t>
            </a:r>
            <a:r>
              <a:rPr lang="en-US" altLang="en-US"/>
              <a:t>.” </a:t>
            </a:r>
          </a:p>
          <a:p>
            <a:r>
              <a:rPr lang="en-US" altLang="en-US"/>
              <a:t>Adler did not address personality as internal traits, structures, dynamics, and conflicts. </a:t>
            </a:r>
          </a:p>
          <a:p>
            <a:r>
              <a:rPr lang="en-US" altLang="en-US"/>
              <a:t>Instead, Adler talked about style of life --- "lifestyle." </a:t>
            </a:r>
          </a:p>
        </p:txBody>
      </p:sp>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11BEA42A-B75D-41EC-A603-30004F8D7DC1}"/>
              </a:ext>
            </a:extLst>
          </p:cNvPr>
          <p:cNvSpPr>
            <a:spLocks noGrp="1" noChangeArrowheads="1"/>
          </p:cNvSpPr>
          <p:nvPr>
            <p:ph type="title"/>
          </p:nvPr>
        </p:nvSpPr>
        <p:spPr>
          <a:xfrm>
            <a:off x="1295400" y="0"/>
            <a:ext cx="7772400" cy="762000"/>
          </a:xfrm>
        </p:spPr>
        <p:txBody>
          <a:bodyPr/>
          <a:lstStyle/>
          <a:p>
            <a:pPr algn="ctr"/>
            <a:r>
              <a:rPr lang="en-US" altLang="en-US" sz="3600"/>
              <a:t>Individual Psychology</a:t>
            </a:r>
            <a:endParaRPr lang="en-US" altLang="en-US"/>
          </a:p>
        </p:txBody>
      </p:sp>
      <p:sp>
        <p:nvSpPr>
          <p:cNvPr id="121859" name="Rectangle 3">
            <a:extLst>
              <a:ext uri="{FF2B5EF4-FFF2-40B4-BE49-F238E27FC236}">
                <a16:creationId xmlns:a16="http://schemas.microsoft.com/office/drawing/2014/main" id="{B22012AF-AADA-4542-88CD-B0FBF8FDE687}"/>
              </a:ext>
            </a:extLst>
          </p:cNvPr>
          <p:cNvSpPr>
            <a:spLocks noGrp="1" noChangeArrowheads="1"/>
          </p:cNvSpPr>
          <p:nvPr>
            <p:ph type="body" idx="1"/>
          </p:nvPr>
        </p:nvSpPr>
        <p:spPr>
          <a:xfrm>
            <a:off x="990600" y="1371600"/>
            <a:ext cx="8153400" cy="5486400"/>
          </a:xfrm>
        </p:spPr>
        <p:txBody>
          <a:bodyPr/>
          <a:lstStyle/>
          <a:p>
            <a:pPr>
              <a:buFontTx/>
              <a:buNone/>
            </a:pPr>
            <a:r>
              <a:rPr lang="en-US" altLang="en-US"/>
              <a:t>Life style: </a:t>
            </a:r>
          </a:p>
          <a:p>
            <a:r>
              <a:rPr lang="en-US" altLang="en-US"/>
              <a:t>how people live life, </a:t>
            </a:r>
          </a:p>
          <a:p>
            <a:r>
              <a:rPr lang="en-US" altLang="en-US"/>
              <a:t>how they handle problems </a:t>
            </a:r>
          </a:p>
          <a:p>
            <a:r>
              <a:rPr lang="en-US" altLang="en-US"/>
              <a:t>How they approach interpersonal relations.</a:t>
            </a:r>
          </a:p>
        </p:txBody>
      </p:sp>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1B1D9345-90A8-4294-BDFF-FFB5CB5AAF49}"/>
              </a:ext>
            </a:extLst>
          </p:cNvPr>
          <p:cNvSpPr>
            <a:spLocks noGrp="1" noChangeArrowheads="1"/>
          </p:cNvSpPr>
          <p:nvPr>
            <p:ph type="title"/>
          </p:nvPr>
        </p:nvSpPr>
        <p:spPr>
          <a:xfrm>
            <a:off x="1295400" y="0"/>
            <a:ext cx="7772400" cy="2057400"/>
          </a:xfrm>
        </p:spPr>
        <p:txBody>
          <a:bodyPr/>
          <a:lstStyle/>
          <a:p>
            <a:pPr algn="ctr"/>
            <a:r>
              <a:rPr lang="en-US" altLang="en-US" sz="5400"/>
              <a:t>Individual Psychology:  </a:t>
            </a:r>
            <a:br>
              <a:rPr lang="en-US" altLang="en-US" sz="5400"/>
            </a:br>
            <a:r>
              <a:rPr lang="en-US" altLang="en-US" sz="5400"/>
              <a:t>Human Motivation</a:t>
            </a:r>
            <a:endParaRPr lang="en-US" altLang="en-US"/>
          </a:p>
        </p:txBody>
      </p:sp>
      <p:sp>
        <p:nvSpPr>
          <p:cNvPr id="62467" name="Rectangle 3">
            <a:extLst>
              <a:ext uri="{FF2B5EF4-FFF2-40B4-BE49-F238E27FC236}">
                <a16:creationId xmlns:a16="http://schemas.microsoft.com/office/drawing/2014/main" id="{47A0AC1C-6D2D-4EBC-B0E2-D12858690CF7}"/>
              </a:ext>
            </a:extLst>
          </p:cNvPr>
          <p:cNvSpPr>
            <a:spLocks noGrp="1" noChangeArrowheads="1"/>
          </p:cNvSpPr>
          <p:nvPr>
            <p:ph type="body" idx="1"/>
          </p:nvPr>
        </p:nvSpPr>
        <p:spPr>
          <a:xfrm>
            <a:off x="1143000" y="1905000"/>
            <a:ext cx="7924800" cy="4953000"/>
          </a:xfrm>
        </p:spPr>
        <p:txBody>
          <a:bodyPr/>
          <a:lstStyle/>
          <a:p>
            <a:r>
              <a:rPr lang="en-US" altLang="en-US"/>
              <a:t>Freud felt that we are driven, mechanistically, by the past.</a:t>
            </a:r>
          </a:p>
          <a:p>
            <a:r>
              <a:rPr lang="en-US" altLang="en-US"/>
              <a:t>Adler felt that motivation is a matter of moving towards the future… </a:t>
            </a:r>
          </a:p>
          <a:p>
            <a:r>
              <a:rPr lang="en-US" altLang="en-US"/>
              <a:t>Humans are drawn towards goals, purposes, and ideals.</a:t>
            </a:r>
          </a:p>
          <a:p>
            <a:r>
              <a:rPr lang="en-US" altLang="en-US"/>
              <a:t>This approach to psychology is called </a:t>
            </a:r>
            <a:r>
              <a:rPr lang="en-US" altLang="en-US">
                <a:solidFill>
                  <a:schemeClr val="folHlink"/>
                </a:solidFill>
              </a:rPr>
              <a:t>teleology</a:t>
            </a:r>
            <a:r>
              <a:rPr lang="en-US" altLang="en-US"/>
              <a:t>. </a:t>
            </a:r>
          </a:p>
        </p:txBody>
      </p:sp>
    </p:spTree>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A18C673-96CF-407F-9729-2BFEC27E5A97}"/>
              </a:ext>
            </a:extLst>
          </p:cNvPr>
          <p:cNvSpPr>
            <a:spLocks noGrp="1" noChangeArrowheads="1"/>
          </p:cNvSpPr>
          <p:nvPr>
            <p:ph type="title"/>
          </p:nvPr>
        </p:nvSpPr>
        <p:spPr>
          <a:xfrm>
            <a:off x="1295400" y="0"/>
            <a:ext cx="7772400" cy="685800"/>
          </a:xfrm>
        </p:spPr>
        <p:txBody>
          <a:bodyPr/>
          <a:lstStyle/>
          <a:p>
            <a:pPr algn="ctr"/>
            <a:r>
              <a:rPr lang="en-US" altLang="en-US" sz="3200"/>
              <a:t>Individual Psychology:  human motivation</a:t>
            </a:r>
            <a:endParaRPr lang="en-US" altLang="en-US"/>
          </a:p>
        </p:txBody>
      </p:sp>
      <p:sp>
        <p:nvSpPr>
          <p:cNvPr id="64515" name="Rectangle 3">
            <a:extLst>
              <a:ext uri="{FF2B5EF4-FFF2-40B4-BE49-F238E27FC236}">
                <a16:creationId xmlns:a16="http://schemas.microsoft.com/office/drawing/2014/main" id="{F9BA70BF-BD3B-4406-8089-55F57903A581}"/>
              </a:ext>
            </a:extLst>
          </p:cNvPr>
          <p:cNvSpPr>
            <a:spLocks noGrp="1" noChangeArrowheads="1"/>
          </p:cNvSpPr>
          <p:nvPr>
            <p:ph type="body" idx="1"/>
          </p:nvPr>
        </p:nvSpPr>
        <p:spPr>
          <a:xfrm>
            <a:off x="990600" y="762000"/>
            <a:ext cx="8077200" cy="6096000"/>
          </a:xfrm>
        </p:spPr>
        <p:txBody>
          <a:bodyPr/>
          <a:lstStyle/>
          <a:p>
            <a:r>
              <a:rPr lang="en-US" altLang="en-US"/>
              <a:t>Adler believed that ultimate truth would always be beyond us…</a:t>
            </a:r>
          </a:p>
          <a:p>
            <a:r>
              <a:rPr lang="en-US" altLang="en-US"/>
              <a:t>for practical purposes, we need to create partial truths, called </a:t>
            </a:r>
            <a:r>
              <a:rPr lang="en-US" altLang="en-US">
                <a:solidFill>
                  <a:schemeClr val="folHlink"/>
                </a:solidFill>
              </a:rPr>
              <a:t>fictions</a:t>
            </a:r>
            <a:r>
              <a:rPr lang="en-US" altLang="en-US"/>
              <a:t>.</a:t>
            </a:r>
          </a:p>
          <a:p>
            <a:r>
              <a:rPr lang="en-US" altLang="en-US"/>
              <a:t>We act on these </a:t>
            </a:r>
            <a:r>
              <a:rPr lang="en-US" altLang="en-US">
                <a:solidFill>
                  <a:schemeClr val="folHlink"/>
                </a:solidFill>
              </a:rPr>
              <a:t>fictions</a:t>
            </a:r>
            <a:r>
              <a:rPr lang="en-US" altLang="en-US"/>
              <a:t> in day to day living.</a:t>
            </a:r>
          </a:p>
          <a:p>
            <a:r>
              <a:rPr lang="en-US" altLang="en-US"/>
              <a:t>We </a:t>
            </a:r>
            <a:r>
              <a:rPr lang="en-US" altLang="en-US" i="1"/>
              <a:t>usually</a:t>
            </a:r>
            <a:r>
              <a:rPr lang="en-US" altLang="en-US"/>
              <a:t>  behave as if we know the world will be here tomorrow, as if we are sure what good and bad are all about, as if everything we see is as we see it, etc.</a:t>
            </a:r>
          </a:p>
        </p:txBody>
      </p:sp>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9F677F31-E359-46A5-A589-A68D5B745BD2}"/>
              </a:ext>
            </a:extLst>
          </p:cNvPr>
          <p:cNvSpPr>
            <a:spLocks noGrp="1" noChangeArrowheads="1"/>
          </p:cNvSpPr>
          <p:nvPr>
            <p:ph type="title"/>
          </p:nvPr>
        </p:nvSpPr>
        <p:spPr>
          <a:xfrm>
            <a:off x="1295400" y="0"/>
            <a:ext cx="7772400" cy="685800"/>
          </a:xfrm>
        </p:spPr>
        <p:txBody>
          <a:bodyPr/>
          <a:lstStyle/>
          <a:p>
            <a:pPr algn="ctr"/>
            <a:r>
              <a:rPr lang="en-US" altLang="en-US" sz="3200"/>
              <a:t>Individual Psychology:  human motivation</a:t>
            </a:r>
            <a:endParaRPr lang="en-US" altLang="en-US"/>
          </a:p>
        </p:txBody>
      </p:sp>
      <p:sp>
        <p:nvSpPr>
          <p:cNvPr id="123907" name="Rectangle 3">
            <a:extLst>
              <a:ext uri="{FF2B5EF4-FFF2-40B4-BE49-F238E27FC236}">
                <a16:creationId xmlns:a16="http://schemas.microsoft.com/office/drawing/2014/main" id="{C9203E51-93F0-4012-897D-2E7A12965D39}"/>
              </a:ext>
            </a:extLst>
          </p:cNvPr>
          <p:cNvSpPr>
            <a:spLocks noGrp="1" noChangeArrowheads="1"/>
          </p:cNvSpPr>
          <p:nvPr>
            <p:ph type="body" idx="1"/>
          </p:nvPr>
        </p:nvSpPr>
        <p:spPr>
          <a:xfrm>
            <a:off x="990600" y="762000"/>
            <a:ext cx="8077200" cy="6096000"/>
          </a:xfrm>
        </p:spPr>
        <p:txBody>
          <a:bodyPr/>
          <a:lstStyle/>
          <a:p>
            <a:r>
              <a:rPr lang="en-US" altLang="en-US"/>
              <a:t>Adler called this </a:t>
            </a:r>
            <a:r>
              <a:rPr lang="en-US" altLang="en-US">
                <a:solidFill>
                  <a:schemeClr val="folHlink"/>
                </a:solidFill>
              </a:rPr>
              <a:t>fictional finalism</a:t>
            </a:r>
            <a:r>
              <a:rPr lang="en-US" altLang="en-US"/>
              <a:t>.</a:t>
            </a:r>
          </a:p>
          <a:p>
            <a:pPr>
              <a:buFontTx/>
              <a:buNone/>
            </a:pPr>
            <a:endParaRPr lang="en-US" altLang="en-US"/>
          </a:p>
          <a:p>
            <a:pPr>
              <a:buFontTx/>
              <a:buNone/>
            </a:pPr>
            <a:r>
              <a:rPr lang="en-US" altLang="en-US"/>
              <a:t>Each of us has, at the center of our personality, one of these fictions </a:t>
            </a:r>
          </a:p>
          <a:p>
            <a:pPr>
              <a:buFontTx/>
              <a:buNone/>
            </a:pPr>
            <a:r>
              <a:rPr lang="en-US" altLang="en-US"/>
              <a:t>about </a:t>
            </a:r>
            <a:r>
              <a:rPr lang="en-US" altLang="en-US" i="1"/>
              <a:t>who we are</a:t>
            </a:r>
            <a:r>
              <a:rPr lang="en-US" altLang="en-US"/>
              <a:t> </a:t>
            </a:r>
          </a:p>
          <a:p>
            <a:pPr>
              <a:buFontTx/>
              <a:buNone/>
            </a:pPr>
            <a:r>
              <a:rPr lang="en-US" altLang="en-US"/>
              <a:t>and </a:t>
            </a:r>
            <a:r>
              <a:rPr lang="en-US" altLang="en-US" i="1"/>
              <a:t>where we are going</a:t>
            </a:r>
            <a:r>
              <a:rPr lang="en-US" altLang="en-US"/>
              <a:t>.</a:t>
            </a:r>
          </a:p>
          <a:p>
            <a:endParaRPr lang="en-US" altLang="en-US"/>
          </a:p>
        </p:txBody>
      </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D1417B6B-B4B6-43CB-ADA3-DEF86915778E}"/>
              </a:ext>
            </a:extLst>
          </p:cNvPr>
          <p:cNvSpPr>
            <a:spLocks noGrp="1" noChangeArrowheads="1"/>
          </p:cNvSpPr>
          <p:nvPr>
            <p:ph type="title"/>
          </p:nvPr>
        </p:nvSpPr>
        <p:spPr>
          <a:xfrm>
            <a:off x="1295400" y="0"/>
            <a:ext cx="7772400" cy="685800"/>
          </a:xfrm>
        </p:spPr>
        <p:txBody>
          <a:bodyPr/>
          <a:lstStyle/>
          <a:p>
            <a:pPr algn="ctr"/>
            <a:r>
              <a:rPr lang="en-US" altLang="en-US" sz="3600"/>
              <a:t>Individual Psychology:  Social Interest</a:t>
            </a:r>
            <a:endParaRPr lang="en-US" altLang="en-US"/>
          </a:p>
        </p:txBody>
      </p:sp>
      <p:sp>
        <p:nvSpPr>
          <p:cNvPr id="66563" name="Rectangle 3">
            <a:extLst>
              <a:ext uri="{FF2B5EF4-FFF2-40B4-BE49-F238E27FC236}">
                <a16:creationId xmlns:a16="http://schemas.microsoft.com/office/drawing/2014/main" id="{20CF1229-F38E-4314-9D59-4BA697ECC90C}"/>
              </a:ext>
            </a:extLst>
          </p:cNvPr>
          <p:cNvSpPr>
            <a:spLocks noGrp="1" noChangeArrowheads="1"/>
          </p:cNvSpPr>
          <p:nvPr>
            <p:ph type="body" idx="1"/>
          </p:nvPr>
        </p:nvSpPr>
        <p:spPr>
          <a:xfrm>
            <a:off x="1066800" y="1066800"/>
            <a:ext cx="8001000" cy="5791200"/>
          </a:xfrm>
        </p:spPr>
        <p:txBody>
          <a:bodyPr/>
          <a:lstStyle/>
          <a:p>
            <a:pPr>
              <a:lnSpc>
                <a:spcPct val="90000"/>
              </a:lnSpc>
            </a:pPr>
            <a:r>
              <a:rPr lang="en-US" altLang="en-US"/>
              <a:t>A second importance concept, after striving for perfection, is </a:t>
            </a:r>
            <a:r>
              <a:rPr lang="en-US" altLang="en-US" i="1"/>
              <a:t>social interest</a:t>
            </a:r>
            <a:r>
              <a:rPr lang="en-US" altLang="en-US"/>
              <a:t>.</a:t>
            </a:r>
          </a:p>
          <a:p>
            <a:pPr>
              <a:lnSpc>
                <a:spcPct val="90000"/>
              </a:lnSpc>
            </a:pPr>
            <a:r>
              <a:rPr lang="en-US" altLang="en-US"/>
              <a:t>Social interest is similar to Erikson’s </a:t>
            </a:r>
            <a:r>
              <a:rPr lang="en-US" altLang="en-US" i="1"/>
              <a:t>generativity.</a:t>
            </a:r>
            <a:endParaRPr lang="en-US" altLang="en-US"/>
          </a:p>
          <a:p>
            <a:pPr>
              <a:lnSpc>
                <a:spcPct val="90000"/>
              </a:lnSpc>
            </a:pPr>
            <a:r>
              <a:rPr lang="en-US" altLang="en-US"/>
              <a:t>Adler felt that social concern was both inborn, and learned.</a:t>
            </a:r>
          </a:p>
          <a:p>
            <a:pPr>
              <a:lnSpc>
                <a:spcPct val="90000"/>
              </a:lnSpc>
            </a:pPr>
            <a:r>
              <a:rPr lang="en-US" altLang="en-US"/>
              <a:t>Social Interest is based on an innate disposition, but it has to be nurtured to survive. </a:t>
            </a:r>
          </a:p>
          <a:p>
            <a:pPr>
              <a:lnSpc>
                <a:spcPct val="90000"/>
              </a:lnSpc>
            </a:pPr>
            <a:r>
              <a:rPr lang="en-US" altLang="en-US"/>
              <a:t>Babies / small children /show sympathy for others without having been taught… </a:t>
            </a:r>
          </a:p>
        </p:txBody>
      </p:sp>
    </p:spTree>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E6A1FAF2-210C-4533-8F1E-2DCAA46C3CD4}"/>
              </a:ext>
            </a:extLst>
          </p:cNvPr>
          <p:cNvSpPr>
            <a:spLocks noGrp="1" noChangeArrowheads="1"/>
          </p:cNvSpPr>
          <p:nvPr>
            <p:ph type="title"/>
          </p:nvPr>
        </p:nvSpPr>
        <p:spPr>
          <a:xfrm>
            <a:off x="1295400" y="0"/>
            <a:ext cx="7772400" cy="1600200"/>
          </a:xfrm>
        </p:spPr>
        <p:txBody>
          <a:bodyPr/>
          <a:lstStyle/>
          <a:p>
            <a:pPr algn="ctr"/>
            <a:r>
              <a:rPr lang="en-US" altLang="en-US" sz="3600"/>
              <a:t>Individual Psychology:  </a:t>
            </a:r>
            <a:br>
              <a:rPr lang="en-US" altLang="en-US" sz="3600"/>
            </a:br>
            <a:r>
              <a:rPr lang="en-US" altLang="en-US" sz="3600"/>
              <a:t>Social Interest</a:t>
            </a:r>
            <a:endParaRPr lang="en-US" altLang="en-US"/>
          </a:p>
        </p:txBody>
      </p:sp>
      <p:sp>
        <p:nvSpPr>
          <p:cNvPr id="68611" name="Rectangle 3">
            <a:extLst>
              <a:ext uri="{FF2B5EF4-FFF2-40B4-BE49-F238E27FC236}">
                <a16:creationId xmlns:a16="http://schemas.microsoft.com/office/drawing/2014/main" id="{7985E2E6-2282-48D6-9EE4-4268792F313D}"/>
              </a:ext>
            </a:extLst>
          </p:cNvPr>
          <p:cNvSpPr>
            <a:spLocks noGrp="1" noChangeArrowheads="1"/>
          </p:cNvSpPr>
          <p:nvPr>
            <p:ph type="body" idx="1"/>
          </p:nvPr>
        </p:nvSpPr>
        <p:spPr>
          <a:xfrm>
            <a:off x="1143000" y="2133600"/>
            <a:ext cx="7924800" cy="4724400"/>
          </a:xfrm>
        </p:spPr>
        <p:txBody>
          <a:bodyPr/>
          <a:lstStyle/>
          <a:p>
            <a:r>
              <a:rPr lang="en-US" altLang="en-US">
                <a:solidFill>
                  <a:schemeClr val="folHlink"/>
                </a:solidFill>
              </a:rPr>
              <a:t>Social interest</a:t>
            </a:r>
            <a:r>
              <a:rPr lang="en-US" altLang="en-US"/>
              <a:t> is </a:t>
            </a:r>
            <a:r>
              <a:rPr lang="en-US" altLang="en-US" i="1"/>
              <a:t>not </a:t>
            </a:r>
            <a:r>
              <a:rPr lang="en-US" altLang="en-US"/>
              <a:t> extraversion. </a:t>
            </a:r>
          </a:p>
          <a:p>
            <a:r>
              <a:rPr lang="en-US" altLang="en-US"/>
              <a:t>Adler meant </a:t>
            </a:r>
            <a:r>
              <a:rPr lang="en-US" altLang="en-US">
                <a:solidFill>
                  <a:schemeClr val="folHlink"/>
                </a:solidFill>
              </a:rPr>
              <a:t>social interest</a:t>
            </a:r>
            <a:r>
              <a:rPr lang="en-US" altLang="en-US"/>
              <a:t> in the broad sense of caring for family, for community, for society, for humanity, for life. </a:t>
            </a:r>
          </a:p>
          <a:p>
            <a:r>
              <a:rPr lang="en-US" altLang="en-US">
                <a:solidFill>
                  <a:schemeClr val="folHlink"/>
                </a:solidFill>
              </a:rPr>
              <a:t>Social interest</a:t>
            </a:r>
            <a:r>
              <a:rPr lang="en-US" altLang="en-US"/>
              <a:t> is a matter of being useful to others. </a:t>
            </a:r>
          </a:p>
          <a:p>
            <a:r>
              <a:rPr lang="en-US" altLang="en-US"/>
              <a:t>It is very much a spiritual dimension…</a:t>
            </a:r>
          </a:p>
        </p:txBody>
      </p:sp>
    </p:spTree>
  </p:cSld>
  <p:clrMapOvr>
    <a:masterClrMapping/>
  </p:clrMapOvr>
  <p:transition>
    <p:random/>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53FCE949-FB16-4804-B660-F20106CF7728}"/>
              </a:ext>
            </a:extLst>
          </p:cNvPr>
          <p:cNvSpPr>
            <a:spLocks noGrp="1" noChangeArrowheads="1"/>
          </p:cNvSpPr>
          <p:nvPr>
            <p:ph type="title"/>
          </p:nvPr>
        </p:nvSpPr>
        <p:spPr>
          <a:xfrm>
            <a:off x="1295400" y="0"/>
            <a:ext cx="7772400" cy="685800"/>
          </a:xfrm>
        </p:spPr>
        <p:txBody>
          <a:bodyPr/>
          <a:lstStyle/>
          <a:p>
            <a:pPr algn="ctr"/>
            <a:r>
              <a:rPr lang="en-US" altLang="en-US" sz="3600"/>
              <a:t>Individual Psychology:  Social Interest</a:t>
            </a:r>
            <a:endParaRPr lang="en-US" altLang="en-US"/>
          </a:p>
        </p:txBody>
      </p:sp>
      <p:sp>
        <p:nvSpPr>
          <p:cNvPr id="70659" name="Rectangle 3">
            <a:extLst>
              <a:ext uri="{FF2B5EF4-FFF2-40B4-BE49-F238E27FC236}">
                <a16:creationId xmlns:a16="http://schemas.microsoft.com/office/drawing/2014/main" id="{15E7030A-2865-47F0-A0FC-C88CE2A67C33}"/>
              </a:ext>
            </a:extLst>
          </p:cNvPr>
          <p:cNvSpPr>
            <a:spLocks noGrp="1" noChangeArrowheads="1"/>
          </p:cNvSpPr>
          <p:nvPr>
            <p:ph type="body" idx="1"/>
          </p:nvPr>
        </p:nvSpPr>
        <p:spPr>
          <a:xfrm>
            <a:off x="1143000" y="762000"/>
            <a:ext cx="7924800" cy="6096000"/>
          </a:xfrm>
        </p:spPr>
        <p:txBody>
          <a:bodyPr/>
          <a:lstStyle/>
          <a:p>
            <a:r>
              <a:rPr lang="en-US" altLang="en-US"/>
              <a:t>“Social failures” are failures because they are lacking in social interest -- including neurotics, psychotics, criminals, drunkards, problem children, suicides, and perverts. </a:t>
            </a:r>
          </a:p>
          <a:p>
            <a:r>
              <a:rPr lang="en-US" altLang="en-US"/>
              <a:t>Their goals involve personal superiority, and their triumphs have meaning only to themselves. </a:t>
            </a:r>
          </a:p>
          <a:p>
            <a:r>
              <a:rPr lang="en-US" altLang="en-US"/>
              <a:t>Social failures end up terribly unfulfilled, baldly imperfect, and far from self-actualized.</a:t>
            </a:r>
          </a:p>
        </p:txBody>
      </p:sp>
    </p:spTree>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D034F4E8-18D5-4581-9E44-2105E768B9AA}"/>
              </a:ext>
            </a:extLst>
          </p:cNvPr>
          <p:cNvSpPr>
            <a:spLocks noGrp="1" noChangeArrowheads="1"/>
          </p:cNvSpPr>
          <p:nvPr>
            <p:ph type="title"/>
          </p:nvPr>
        </p:nvSpPr>
        <p:spPr>
          <a:xfrm>
            <a:off x="1295400" y="0"/>
            <a:ext cx="7772400" cy="1676400"/>
          </a:xfrm>
        </p:spPr>
        <p:txBody>
          <a:bodyPr/>
          <a:lstStyle/>
          <a:p>
            <a:pPr algn="ctr"/>
            <a:r>
              <a:rPr lang="en-US" altLang="en-US" sz="4000"/>
              <a:t>Individual Psychology:  </a:t>
            </a:r>
            <a:br>
              <a:rPr lang="en-US" altLang="en-US" sz="4000"/>
            </a:br>
            <a:r>
              <a:rPr lang="en-US" altLang="en-US" sz="4000"/>
              <a:t>Inferiority and Compensation</a:t>
            </a:r>
            <a:endParaRPr lang="en-US" altLang="en-US"/>
          </a:p>
        </p:txBody>
      </p:sp>
      <p:sp>
        <p:nvSpPr>
          <p:cNvPr id="74755" name="Rectangle 3">
            <a:extLst>
              <a:ext uri="{FF2B5EF4-FFF2-40B4-BE49-F238E27FC236}">
                <a16:creationId xmlns:a16="http://schemas.microsoft.com/office/drawing/2014/main" id="{CCEE644D-09E7-4351-A96C-A69C1D07BDF4}"/>
              </a:ext>
            </a:extLst>
          </p:cNvPr>
          <p:cNvSpPr>
            <a:spLocks noGrp="1" noChangeArrowheads="1"/>
          </p:cNvSpPr>
          <p:nvPr>
            <p:ph type="body" idx="1"/>
          </p:nvPr>
        </p:nvSpPr>
        <p:spPr>
          <a:xfrm>
            <a:off x="1143000" y="1676400"/>
            <a:ext cx="7924800" cy="5181600"/>
          </a:xfrm>
        </p:spPr>
        <p:txBody>
          <a:bodyPr/>
          <a:lstStyle/>
          <a:p>
            <a:r>
              <a:rPr lang="en-US" altLang="en-US"/>
              <a:t>Our feelings of inferiority are what makes so many of us self-interested.</a:t>
            </a:r>
          </a:p>
          <a:p>
            <a:r>
              <a:rPr lang="en-US" altLang="en-US"/>
              <a:t>Adler felt that everyone suffers from psychological inferiority in one form or another…. </a:t>
            </a:r>
          </a:p>
          <a:p>
            <a:r>
              <a:rPr lang="en-US" altLang="en-US"/>
              <a:t>…and that many people respond to these psychological inferiorities with </a:t>
            </a:r>
            <a:r>
              <a:rPr lang="en-US" altLang="en-US">
                <a:solidFill>
                  <a:schemeClr val="folHlink"/>
                </a:solidFill>
              </a:rPr>
              <a:t>compensation</a:t>
            </a:r>
            <a:r>
              <a:rPr lang="en-US" altLang="en-US"/>
              <a:t>.</a:t>
            </a:r>
          </a:p>
        </p:txBody>
      </p:sp>
    </p:spTree>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A3CAD0A3-0296-44DA-AB54-97C4DF598DE6}"/>
              </a:ext>
            </a:extLst>
          </p:cNvPr>
          <p:cNvSpPr>
            <a:spLocks noGrp="1" noChangeArrowheads="1"/>
          </p:cNvSpPr>
          <p:nvPr>
            <p:ph type="title"/>
          </p:nvPr>
        </p:nvSpPr>
        <p:spPr>
          <a:xfrm>
            <a:off x="1295400" y="0"/>
            <a:ext cx="7772400" cy="1295400"/>
          </a:xfrm>
        </p:spPr>
        <p:txBody>
          <a:bodyPr/>
          <a:lstStyle/>
          <a:p>
            <a:pPr algn="ctr"/>
            <a:r>
              <a:rPr lang="en-US" altLang="en-US" sz="3600"/>
              <a:t>Individual Psychology:</a:t>
            </a:r>
            <a:br>
              <a:rPr lang="en-US" altLang="en-US" sz="3600"/>
            </a:br>
            <a:r>
              <a:rPr lang="en-US" altLang="en-US" sz="3600"/>
              <a:t>Inferiority and Compensation</a:t>
            </a:r>
            <a:endParaRPr lang="en-US" altLang="en-US"/>
          </a:p>
        </p:txBody>
      </p:sp>
      <p:sp>
        <p:nvSpPr>
          <p:cNvPr id="76803" name="Rectangle 3">
            <a:extLst>
              <a:ext uri="{FF2B5EF4-FFF2-40B4-BE49-F238E27FC236}">
                <a16:creationId xmlns:a16="http://schemas.microsoft.com/office/drawing/2014/main" id="{88344782-999F-41DA-98D8-0736C180D8E2}"/>
              </a:ext>
            </a:extLst>
          </p:cNvPr>
          <p:cNvSpPr>
            <a:spLocks noGrp="1" noChangeArrowheads="1"/>
          </p:cNvSpPr>
          <p:nvPr>
            <p:ph type="body" idx="1"/>
          </p:nvPr>
        </p:nvSpPr>
        <p:spPr>
          <a:xfrm>
            <a:off x="1066800" y="1295400"/>
            <a:ext cx="8001000" cy="5562600"/>
          </a:xfrm>
        </p:spPr>
        <p:txBody>
          <a:bodyPr/>
          <a:lstStyle/>
          <a:p>
            <a:r>
              <a:rPr lang="en-US" altLang="en-US"/>
              <a:t>People respond to psychological inferiorities with </a:t>
            </a:r>
            <a:r>
              <a:rPr lang="en-US" altLang="en-US">
                <a:solidFill>
                  <a:schemeClr val="folHlink"/>
                </a:solidFill>
              </a:rPr>
              <a:t>compensation</a:t>
            </a:r>
            <a:r>
              <a:rPr lang="en-US" altLang="en-US"/>
              <a:t>.</a:t>
            </a:r>
          </a:p>
          <a:p>
            <a:r>
              <a:rPr lang="en-US" altLang="en-US"/>
              <a:t>Some compensate by </a:t>
            </a:r>
            <a:r>
              <a:rPr lang="en-US" altLang="en-US" i="1"/>
              <a:t>becoming good at</a:t>
            </a:r>
            <a:r>
              <a:rPr lang="en-US" altLang="en-US"/>
              <a:t> what they feel inferior about.  (, Adler &amp; Teddy Roosevelt)</a:t>
            </a:r>
          </a:p>
          <a:p>
            <a:r>
              <a:rPr lang="en-US" altLang="en-US"/>
              <a:t>More compensate by </a:t>
            </a:r>
            <a:r>
              <a:rPr lang="en-US" altLang="en-US" i="1"/>
              <a:t>becoming good at something else, but otherwise retaining their sense of inferiority.</a:t>
            </a:r>
            <a:r>
              <a:rPr lang="en-US" altLang="en-US"/>
              <a:t> </a:t>
            </a:r>
          </a:p>
          <a:p>
            <a:r>
              <a:rPr lang="en-US" altLang="en-US"/>
              <a:t>Some just never develop any self esteem at all. </a:t>
            </a:r>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67A70BF2-9504-4999-AD93-38162AA255A5}"/>
              </a:ext>
            </a:extLst>
          </p:cNvPr>
          <p:cNvSpPr>
            <a:spLocks noGrp="1" noChangeArrowheads="1"/>
          </p:cNvSpPr>
          <p:nvPr>
            <p:ph type="title"/>
          </p:nvPr>
        </p:nvSpPr>
        <p:spPr>
          <a:xfrm>
            <a:off x="1371600" y="0"/>
            <a:ext cx="7772400" cy="762000"/>
          </a:xfrm>
        </p:spPr>
        <p:txBody>
          <a:bodyPr/>
          <a:lstStyle/>
          <a:p>
            <a:r>
              <a:rPr lang="en-US" altLang="en-US"/>
              <a:t>Some Tenets of Adler’s Theory:</a:t>
            </a:r>
          </a:p>
        </p:txBody>
      </p:sp>
      <p:sp>
        <p:nvSpPr>
          <p:cNvPr id="117763" name="Rectangle 3">
            <a:extLst>
              <a:ext uri="{FF2B5EF4-FFF2-40B4-BE49-F238E27FC236}">
                <a16:creationId xmlns:a16="http://schemas.microsoft.com/office/drawing/2014/main" id="{3A5A3FAE-877D-4769-88C9-59F9EC075A1D}"/>
              </a:ext>
            </a:extLst>
          </p:cNvPr>
          <p:cNvSpPr>
            <a:spLocks noGrp="1" noChangeArrowheads="1"/>
          </p:cNvSpPr>
          <p:nvPr>
            <p:ph type="body" idx="1"/>
          </p:nvPr>
        </p:nvSpPr>
        <p:spPr>
          <a:xfrm>
            <a:off x="1295400" y="685800"/>
            <a:ext cx="7772400" cy="6172200"/>
          </a:xfrm>
        </p:spPr>
        <p:txBody>
          <a:bodyPr/>
          <a:lstStyle/>
          <a:p>
            <a:pPr>
              <a:lnSpc>
                <a:spcPct val="80000"/>
              </a:lnSpc>
              <a:buFontTx/>
              <a:buNone/>
            </a:pPr>
            <a:r>
              <a:rPr lang="en-US" altLang="en-US" sz="3000"/>
              <a:t>• Focus on strengths </a:t>
            </a:r>
          </a:p>
          <a:p>
            <a:pPr>
              <a:lnSpc>
                <a:spcPct val="80000"/>
              </a:lnSpc>
              <a:buFontTx/>
              <a:buNone/>
            </a:pPr>
            <a:r>
              <a:rPr lang="en-US" altLang="en-US" sz="3000"/>
              <a:t>• Holistic view of the individual</a:t>
            </a:r>
          </a:p>
          <a:p>
            <a:pPr>
              <a:lnSpc>
                <a:spcPct val="80000"/>
              </a:lnSpc>
              <a:buFontTx/>
              <a:buNone/>
            </a:pPr>
            <a:r>
              <a:rPr lang="en-US" altLang="en-US" sz="3000"/>
              <a:t>• Democratic principals </a:t>
            </a:r>
          </a:p>
          <a:p>
            <a:pPr>
              <a:lnSpc>
                <a:spcPct val="80000"/>
              </a:lnSpc>
              <a:buFontTx/>
              <a:buNone/>
            </a:pPr>
            <a:r>
              <a:rPr lang="en-US" altLang="en-US" sz="3000"/>
              <a:t>• Sense of community</a:t>
            </a:r>
          </a:p>
          <a:p>
            <a:pPr>
              <a:lnSpc>
                <a:spcPct val="80000"/>
              </a:lnSpc>
              <a:buFontTx/>
              <a:buNone/>
            </a:pPr>
            <a:r>
              <a:rPr lang="en-US" altLang="en-US" sz="3000"/>
              <a:t>• Personal freedom and responsibility </a:t>
            </a:r>
          </a:p>
          <a:p>
            <a:pPr>
              <a:lnSpc>
                <a:spcPct val="80000"/>
              </a:lnSpc>
              <a:buFontTx/>
              <a:buNone/>
            </a:pPr>
            <a:r>
              <a:rPr lang="en-US" altLang="en-US" sz="3000"/>
              <a:t>• Social context of behavior</a:t>
            </a:r>
          </a:p>
          <a:p>
            <a:pPr>
              <a:lnSpc>
                <a:spcPct val="80000"/>
              </a:lnSpc>
              <a:buFontTx/>
              <a:buNone/>
            </a:pPr>
            <a:r>
              <a:rPr lang="en-US" altLang="en-US" sz="3000"/>
              <a:t>• Goal oriented movement </a:t>
            </a:r>
          </a:p>
          <a:p>
            <a:pPr>
              <a:lnSpc>
                <a:spcPct val="80000"/>
              </a:lnSpc>
              <a:buFontTx/>
              <a:buNone/>
            </a:pPr>
            <a:r>
              <a:rPr lang="en-US" altLang="en-US" sz="3000"/>
              <a:t>• Purpose and meaning of behavior</a:t>
            </a:r>
          </a:p>
          <a:p>
            <a:pPr>
              <a:lnSpc>
                <a:spcPct val="80000"/>
              </a:lnSpc>
              <a:buFontTx/>
              <a:buNone/>
            </a:pPr>
            <a:r>
              <a:rPr lang="en-US" altLang="en-US" sz="3000"/>
              <a:t>• Individual view of life </a:t>
            </a:r>
          </a:p>
          <a:p>
            <a:pPr>
              <a:lnSpc>
                <a:spcPct val="80000"/>
              </a:lnSpc>
              <a:buFontTx/>
              <a:buNone/>
            </a:pPr>
            <a:r>
              <a:rPr lang="en-US" altLang="en-US" sz="3000"/>
              <a:t>• Encouragement </a:t>
            </a:r>
          </a:p>
          <a:p>
            <a:pPr>
              <a:lnSpc>
                <a:spcPct val="80000"/>
              </a:lnSpc>
              <a:buFontTx/>
              <a:buNone/>
            </a:pPr>
            <a:r>
              <a:rPr lang="en-US" altLang="en-US" sz="3000"/>
              <a:t>• Mutual respect</a:t>
            </a:r>
          </a:p>
          <a:p>
            <a:pPr>
              <a:lnSpc>
                <a:spcPct val="80000"/>
              </a:lnSpc>
              <a:buFontTx/>
              <a:buNone/>
            </a:pPr>
            <a:r>
              <a:rPr lang="en-US" altLang="en-US" sz="3000"/>
              <a:t>• Importance of Contribution</a:t>
            </a:r>
          </a:p>
          <a:p>
            <a:pPr>
              <a:lnSpc>
                <a:spcPct val="80000"/>
              </a:lnSpc>
              <a:buFontTx/>
              <a:buNone/>
            </a:pPr>
            <a:r>
              <a:rPr lang="en-US" altLang="en-US" sz="2400"/>
              <a:t>(http://www.alfredadler.org/AlfredAdler.htm)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F1612E56-D089-47C7-9AC3-29EA8F39F8ED}"/>
              </a:ext>
            </a:extLst>
          </p:cNvPr>
          <p:cNvSpPr>
            <a:spLocks noGrp="1" noChangeArrowheads="1"/>
          </p:cNvSpPr>
          <p:nvPr>
            <p:ph type="title"/>
          </p:nvPr>
        </p:nvSpPr>
        <p:spPr>
          <a:xfrm>
            <a:off x="1295400" y="0"/>
            <a:ext cx="7772400" cy="1676400"/>
          </a:xfrm>
        </p:spPr>
        <p:txBody>
          <a:bodyPr/>
          <a:lstStyle/>
          <a:p>
            <a:pPr algn="ctr"/>
            <a:r>
              <a:rPr lang="en-US" altLang="en-US" sz="4000"/>
              <a:t>Individual Psychology:  </a:t>
            </a:r>
            <a:br>
              <a:rPr lang="en-US" altLang="en-US" sz="4000"/>
            </a:br>
            <a:r>
              <a:rPr lang="en-US" altLang="en-US" sz="4000"/>
              <a:t>Inferiority and Compensation</a:t>
            </a:r>
            <a:endParaRPr lang="en-US" altLang="en-US"/>
          </a:p>
        </p:txBody>
      </p:sp>
      <p:sp>
        <p:nvSpPr>
          <p:cNvPr id="119811" name="Rectangle 3">
            <a:extLst>
              <a:ext uri="{FF2B5EF4-FFF2-40B4-BE49-F238E27FC236}">
                <a16:creationId xmlns:a16="http://schemas.microsoft.com/office/drawing/2014/main" id="{04E8629E-A667-4EDC-8792-A05ABD4CDA1A}"/>
              </a:ext>
            </a:extLst>
          </p:cNvPr>
          <p:cNvSpPr>
            <a:spLocks noGrp="1" noChangeArrowheads="1"/>
          </p:cNvSpPr>
          <p:nvPr>
            <p:ph type="body" idx="1"/>
          </p:nvPr>
        </p:nvSpPr>
        <p:spPr>
          <a:xfrm>
            <a:off x="1143000" y="1676400"/>
            <a:ext cx="7924800" cy="5181600"/>
          </a:xfrm>
        </p:spPr>
        <p:txBody>
          <a:bodyPr/>
          <a:lstStyle/>
          <a:p>
            <a:r>
              <a:rPr lang="en-US" altLang="en-US"/>
              <a:t>Adler was sickly as a boy, and nearly died at age five.</a:t>
            </a:r>
          </a:p>
          <a:p>
            <a:r>
              <a:rPr lang="en-US" altLang="en-US"/>
              <a:t>In </a:t>
            </a:r>
            <a:r>
              <a:rPr lang="en-US" altLang="en-US">
                <a:solidFill>
                  <a:schemeClr val="folHlink"/>
                </a:solidFill>
              </a:rPr>
              <a:t>compensation</a:t>
            </a:r>
            <a:r>
              <a:rPr lang="en-US" altLang="en-US"/>
              <a:t> for this, he became a physician.</a:t>
            </a:r>
          </a:p>
        </p:txBody>
      </p:sp>
    </p:spTree>
  </p:cSld>
  <p:clrMapOvr>
    <a:masterClrMapping/>
  </p:clrMapOvr>
  <p:transition>
    <p:random/>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4CE4BC78-FFCF-4F5B-BC0C-32FE18204052}"/>
              </a:ext>
            </a:extLst>
          </p:cNvPr>
          <p:cNvSpPr>
            <a:spLocks noGrp="1" noChangeArrowheads="1"/>
          </p:cNvSpPr>
          <p:nvPr>
            <p:ph type="title"/>
          </p:nvPr>
        </p:nvSpPr>
        <p:spPr>
          <a:xfrm>
            <a:off x="1295400" y="0"/>
            <a:ext cx="7772400" cy="1295400"/>
          </a:xfrm>
        </p:spPr>
        <p:txBody>
          <a:bodyPr/>
          <a:lstStyle/>
          <a:p>
            <a:pPr algn="ctr"/>
            <a:r>
              <a:rPr lang="en-US" altLang="en-US" sz="3600"/>
              <a:t>Individual Psychology:</a:t>
            </a:r>
            <a:br>
              <a:rPr lang="en-US" altLang="en-US" sz="3600"/>
            </a:br>
            <a:r>
              <a:rPr lang="en-US" altLang="en-US" sz="3600"/>
              <a:t>Inferiority and Compensation</a:t>
            </a:r>
            <a:endParaRPr lang="en-US" altLang="en-US"/>
          </a:p>
        </p:txBody>
      </p:sp>
      <p:sp>
        <p:nvSpPr>
          <p:cNvPr id="78851" name="Rectangle 3">
            <a:extLst>
              <a:ext uri="{FF2B5EF4-FFF2-40B4-BE49-F238E27FC236}">
                <a16:creationId xmlns:a16="http://schemas.microsoft.com/office/drawing/2014/main" id="{53AD49C6-41A2-4670-ABE6-C306971B11DF}"/>
              </a:ext>
            </a:extLst>
          </p:cNvPr>
          <p:cNvSpPr>
            <a:spLocks noGrp="1" noChangeArrowheads="1"/>
          </p:cNvSpPr>
          <p:nvPr>
            <p:ph type="body" idx="1"/>
          </p:nvPr>
        </p:nvSpPr>
        <p:spPr>
          <a:xfrm>
            <a:off x="1143000" y="1905000"/>
            <a:ext cx="7924800" cy="4953000"/>
          </a:xfrm>
        </p:spPr>
        <p:txBody>
          <a:bodyPr/>
          <a:lstStyle/>
          <a:p>
            <a:r>
              <a:rPr lang="en-US" altLang="en-US"/>
              <a:t>If people are overwhelmed by the forces of inferiority -- whether it is their body hurting, the people around them holding them in contempt, or just the general difficulties of growing up -- they develop an </a:t>
            </a:r>
            <a:r>
              <a:rPr lang="en-US" altLang="en-US">
                <a:solidFill>
                  <a:schemeClr val="folHlink"/>
                </a:solidFill>
              </a:rPr>
              <a:t>inferiority complex</a:t>
            </a:r>
            <a:r>
              <a:rPr lang="en-US" altLang="en-US"/>
              <a:t>. </a:t>
            </a:r>
          </a:p>
          <a:p>
            <a:r>
              <a:rPr lang="en-US" altLang="en-US"/>
              <a:t>An </a:t>
            </a:r>
            <a:r>
              <a:rPr lang="en-US" altLang="en-US">
                <a:solidFill>
                  <a:schemeClr val="folHlink"/>
                </a:solidFill>
              </a:rPr>
              <a:t>inferiority complex</a:t>
            </a:r>
            <a:r>
              <a:rPr lang="en-US" altLang="en-US"/>
              <a:t> is not just a little problem--it is a neurosis, a psychological problem.</a:t>
            </a:r>
          </a:p>
        </p:txBody>
      </p:sp>
    </p:spTree>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B225EB1C-C7B1-422F-944A-A9A8BE40EE2E}"/>
              </a:ext>
            </a:extLst>
          </p:cNvPr>
          <p:cNvSpPr>
            <a:spLocks noGrp="1" noChangeArrowheads="1"/>
          </p:cNvSpPr>
          <p:nvPr>
            <p:ph type="title"/>
          </p:nvPr>
        </p:nvSpPr>
        <p:spPr>
          <a:xfrm>
            <a:off x="1295400" y="0"/>
            <a:ext cx="7772400" cy="1295400"/>
          </a:xfrm>
        </p:spPr>
        <p:txBody>
          <a:bodyPr/>
          <a:lstStyle/>
          <a:p>
            <a:pPr algn="ctr"/>
            <a:r>
              <a:rPr lang="en-US" altLang="en-US" sz="3600"/>
              <a:t>Individual Psychology:</a:t>
            </a:r>
            <a:br>
              <a:rPr lang="en-US" altLang="en-US" sz="3600"/>
            </a:br>
            <a:r>
              <a:rPr lang="en-US" altLang="en-US" sz="3600"/>
              <a:t>Inferiority, Compensation, Superiority</a:t>
            </a:r>
            <a:endParaRPr lang="en-US" altLang="en-US"/>
          </a:p>
        </p:txBody>
      </p:sp>
      <p:sp>
        <p:nvSpPr>
          <p:cNvPr id="80899" name="Rectangle 3">
            <a:extLst>
              <a:ext uri="{FF2B5EF4-FFF2-40B4-BE49-F238E27FC236}">
                <a16:creationId xmlns:a16="http://schemas.microsoft.com/office/drawing/2014/main" id="{DEA163AA-CE37-41F1-ADD7-8FDB69144E0D}"/>
              </a:ext>
            </a:extLst>
          </p:cNvPr>
          <p:cNvSpPr>
            <a:spLocks noGrp="1" noChangeArrowheads="1"/>
          </p:cNvSpPr>
          <p:nvPr>
            <p:ph type="body" idx="1"/>
          </p:nvPr>
        </p:nvSpPr>
        <p:spPr>
          <a:xfrm>
            <a:off x="1143000" y="1447800"/>
            <a:ext cx="7924800" cy="5410200"/>
          </a:xfrm>
        </p:spPr>
        <p:txBody>
          <a:bodyPr/>
          <a:lstStyle/>
          <a:p>
            <a:r>
              <a:rPr lang="en-US" altLang="en-US"/>
              <a:t>People can respond to inferiority by developing a </a:t>
            </a:r>
            <a:r>
              <a:rPr lang="en-US" altLang="en-US">
                <a:solidFill>
                  <a:schemeClr val="folHlink"/>
                </a:solidFill>
              </a:rPr>
              <a:t>superiority complex</a:t>
            </a:r>
            <a:r>
              <a:rPr lang="en-US" altLang="en-US"/>
              <a:t>.</a:t>
            </a:r>
          </a:p>
          <a:p>
            <a:r>
              <a:rPr lang="en-US" altLang="en-US"/>
              <a:t>A </a:t>
            </a:r>
            <a:r>
              <a:rPr lang="en-US" altLang="en-US">
                <a:solidFill>
                  <a:schemeClr val="folHlink"/>
                </a:solidFill>
              </a:rPr>
              <a:t>superiority complex</a:t>
            </a:r>
            <a:r>
              <a:rPr lang="en-US" altLang="en-US"/>
              <a:t> involves covering up one’s inferiority by pretending to be superior.</a:t>
            </a:r>
          </a:p>
          <a:p>
            <a:r>
              <a:rPr lang="en-US" altLang="en-US"/>
              <a:t>Bullies, braggarts, and petty dictators everywhere are the prime example.</a:t>
            </a:r>
          </a:p>
          <a:p>
            <a:r>
              <a:rPr lang="en-US" altLang="en-US"/>
              <a:t>Even more subtle:  people who hide their feelings of worthlessness in the delusions of power afforded by alcohol and drugs.</a:t>
            </a:r>
          </a:p>
        </p:txBody>
      </p:sp>
    </p:spTree>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AC80FBC4-CE0D-4244-BC64-1320156F1C12}"/>
              </a:ext>
            </a:extLst>
          </p:cNvPr>
          <p:cNvSpPr>
            <a:spLocks noGrp="1" noChangeArrowheads="1"/>
          </p:cNvSpPr>
          <p:nvPr>
            <p:ph type="title"/>
          </p:nvPr>
        </p:nvSpPr>
        <p:spPr>
          <a:xfrm>
            <a:off x="1295400" y="0"/>
            <a:ext cx="7772400" cy="2286000"/>
          </a:xfrm>
        </p:spPr>
        <p:txBody>
          <a:bodyPr/>
          <a:lstStyle/>
          <a:p>
            <a:pPr algn="ctr"/>
            <a:r>
              <a:rPr lang="en-US" altLang="en-US" sz="3600"/>
              <a:t>Individual Psychology:</a:t>
            </a:r>
            <a:br>
              <a:rPr lang="en-US" altLang="en-US" sz="3600"/>
            </a:br>
            <a:r>
              <a:rPr lang="en-US" altLang="en-US" sz="3600"/>
              <a:t>Inferiority, Compensation, Superiority</a:t>
            </a:r>
            <a:br>
              <a:rPr lang="en-US" altLang="en-US" sz="3600"/>
            </a:br>
            <a:r>
              <a:rPr lang="en-US" altLang="en-US" sz="3600"/>
              <a:t>=&gt; Neurosis</a:t>
            </a:r>
            <a:endParaRPr lang="en-US" altLang="en-US"/>
          </a:p>
        </p:txBody>
      </p:sp>
      <p:sp>
        <p:nvSpPr>
          <p:cNvPr id="82947" name="Rectangle 3">
            <a:extLst>
              <a:ext uri="{FF2B5EF4-FFF2-40B4-BE49-F238E27FC236}">
                <a16:creationId xmlns:a16="http://schemas.microsoft.com/office/drawing/2014/main" id="{2F8C8151-B9B3-4110-ABF9-887C8EFF12CB}"/>
              </a:ext>
            </a:extLst>
          </p:cNvPr>
          <p:cNvSpPr>
            <a:spLocks noGrp="1" noChangeArrowheads="1"/>
          </p:cNvSpPr>
          <p:nvPr>
            <p:ph type="body" idx="1"/>
          </p:nvPr>
        </p:nvSpPr>
        <p:spPr>
          <a:xfrm>
            <a:off x="1143000" y="2743200"/>
            <a:ext cx="7924800" cy="4114800"/>
          </a:xfrm>
        </p:spPr>
        <p:txBody>
          <a:bodyPr/>
          <a:lstStyle/>
          <a:p>
            <a:r>
              <a:rPr lang="en-US" altLang="en-US"/>
              <a:t>Adler:  all neurosis is a matter of insufficient social interest.</a:t>
            </a:r>
          </a:p>
          <a:p>
            <a:r>
              <a:rPr lang="en-US" altLang="en-US"/>
              <a:t>Three types can be distinguished:.</a:t>
            </a:r>
          </a:p>
          <a:p>
            <a:pPr lvl="1"/>
            <a:r>
              <a:rPr lang="en-US" altLang="en-US" sz="3200"/>
              <a:t>The first is the ruling type.</a:t>
            </a:r>
          </a:p>
          <a:p>
            <a:pPr lvl="1"/>
            <a:r>
              <a:rPr lang="en-US" altLang="en-US" sz="3200"/>
              <a:t>The second is the leaning type.</a:t>
            </a:r>
          </a:p>
          <a:p>
            <a:pPr lvl="1"/>
            <a:r>
              <a:rPr lang="en-US" altLang="en-US" sz="3200"/>
              <a:t>The third type is the avoiding type. </a:t>
            </a:r>
          </a:p>
        </p:txBody>
      </p:sp>
    </p:spTree>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A3F15AF2-D4B6-43FC-ACE2-32F224DCE27E}"/>
              </a:ext>
            </a:extLst>
          </p:cNvPr>
          <p:cNvSpPr>
            <a:spLocks noGrp="1" noChangeArrowheads="1"/>
          </p:cNvSpPr>
          <p:nvPr>
            <p:ph type="title"/>
          </p:nvPr>
        </p:nvSpPr>
        <p:spPr>
          <a:xfrm>
            <a:off x="1371600" y="0"/>
            <a:ext cx="7772400" cy="1143000"/>
          </a:xfrm>
        </p:spPr>
        <p:txBody>
          <a:bodyPr/>
          <a:lstStyle/>
          <a:p>
            <a:pPr algn="ctr"/>
            <a:r>
              <a:rPr lang="en-US" altLang="en-US" sz="3600"/>
              <a:t>Individual Psychology: </a:t>
            </a:r>
            <a:br>
              <a:rPr lang="en-US" altLang="en-US" sz="3600"/>
            </a:br>
            <a:r>
              <a:rPr lang="en-US" altLang="en-US" sz="3600"/>
              <a:t>Neurosis:  The Ruling Type</a:t>
            </a:r>
            <a:endParaRPr lang="en-US" altLang="en-US"/>
          </a:p>
        </p:txBody>
      </p:sp>
      <p:sp>
        <p:nvSpPr>
          <p:cNvPr id="9219" name="Rectangle 3">
            <a:extLst>
              <a:ext uri="{FF2B5EF4-FFF2-40B4-BE49-F238E27FC236}">
                <a16:creationId xmlns:a16="http://schemas.microsoft.com/office/drawing/2014/main" id="{50E0ABEE-A296-419C-9AE9-BE4E3CBB83F7}"/>
              </a:ext>
            </a:extLst>
          </p:cNvPr>
          <p:cNvSpPr>
            <a:spLocks noGrp="1" noChangeArrowheads="1"/>
          </p:cNvSpPr>
          <p:nvPr>
            <p:ph type="body" idx="1"/>
          </p:nvPr>
        </p:nvSpPr>
        <p:spPr>
          <a:xfrm>
            <a:off x="1066800" y="1371600"/>
            <a:ext cx="8001000" cy="5486400"/>
          </a:xfrm>
        </p:spPr>
        <p:txBody>
          <a:bodyPr/>
          <a:lstStyle/>
          <a:p>
            <a:r>
              <a:rPr lang="en-US" altLang="en-US"/>
              <a:t>From childhood on, they are characterized by a tendency to be rather aggressive and dominant over others. </a:t>
            </a:r>
          </a:p>
          <a:p>
            <a:r>
              <a:rPr lang="en-US" altLang="en-US"/>
              <a:t>The strength of their striving after personal power is so great that they tend to push over anything or anybody who gets in their way. </a:t>
            </a:r>
          </a:p>
          <a:p>
            <a:r>
              <a:rPr lang="en-US" altLang="en-US"/>
              <a:t>The most energetic of them are bullies and sadists; somewhat less energetic ones hurt others by hurting themselves, and include alcoholics, drug addicts, and suicides. </a:t>
            </a:r>
          </a:p>
        </p:txBody>
      </p:sp>
    </p:spTree>
  </p:cSld>
  <p:clrMapOvr>
    <a:masterClrMapping/>
  </p:clrMapOvr>
  <p:transition>
    <p:random/>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1E8829AB-B7E2-4994-BAB0-7B58AF78CED9}"/>
              </a:ext>
            </a:extLst>
          </p:cNvPr>
          <p:cNvSpPr>
            <a:spLocks noGrp="1" noChangeArrowheads="1"/>
          </p:cNvSpPr>
          <p:nvPr>
            <p:ph type="title"/>
          </p:nvPr>
        </p:nvSpPr>
        <p:spPr>
          <a:xfrm>
            <a:off x="1371600" y="0"/>
            <a:ext cx="7772400" cy="1143000"/>
          </a:xfrm>
        </p:spPr>
        <p:txBody>
          <a:bodyPr/>
          <a:lstStyle/>
          <a:p>
            <a:pPr algn="ctr"/>
            <a:r>
              <a:rPr lang="en-US" altLang="en-US" sz="3600"/>
              <a:t>Individual Psychology: </a:t>
            </a:r>
            <a:br>
              <a:rPr lang="en-US" altLang="en-US" sz="3600"/>
            </a:br>
            <a:r>
              <a:rPr lang="en-US" altLang="en-US" sz="3600"/>
              <a:t>Neurosis =&gt; The learning type</a:t>
            </a:r>
            <a:endParaRPr lang="en-US" altLang="en-US"/>
          </a:p>
        </p:txBody>
      </p:sp>
      <p:sp>
        <p:nvSpPr>
          <p:cNvPr id="84995" name="Rectangle 3">
            <a:extLst>
              <a:ext uri="{FF2B5EF4-FFF2-40B4-BE49-F238E27FC236}">
                <a16:creationId xmlns:a16="http://schemas.microsoft.com/office/drawing/2014/main" id="{CAC6F7E0-2116-4816-9821-F432EADF2FE9}"/>
              </a:ext>
            </a:extLst>
          </p:cNvPr>
          <p:cNvSpPr>
            <a:spLocks noGrp="1" noChangeArrowheads="1"/>
          </p:cNvSpPr>
          <p:nvPr>
            <p:ph type="body" idx="1"/>
          </p:nvPr>
        </p:nvSpPr>
        <p:spPr>
          <a:xfrm>
            <a:off x="1143000" y="1447800"/>
            <a:ext cx="7924800" cy="5181600"/>
          </a:xfrm>
        </p:spPr>
        <p:txBody>
          <a:bodyPr/>
          <a:lstStyle/>
          <a:p>
            <a:r>
              <a:rPr lang="en-US" altLang="en-US"/>
              <a:t>They are sensitive people who have developed a shell around themselves which protects them. </a:t>
            </a:r>
          </a:p>
          <a:p>
            <a:r>
              <a:rPr lang="en-US" altLang="en-US"/>
              <a:t>They have low energy levels and so become dependent. </a:t>
            </a:r>
          </a:p>
          <a:p>
            <a:r>
              <a:rPr lang="en-US" altLang="en-US"/>
              <a:t>When overwhelmed, they develop neurotic symptoms:   phobias, obsessions and compulsions, general anxiety, hysteria, amnesias, and so on----depending on the specific details of their lifestyle. </a:t>
            </a:r>
          </a:p>
        </p:txBody>
      </p:sp>
    </p:spTree>
  </p:cSld>
  <p:clrMapOvr>
    <a:masterClrMapping/>
  </p:clrMapOvr>
  <p:transition>
    <p:random/>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AB24393C-CD93-4FE0-9FCF-CC6C154B33B7}"/>
              </a:ext>
            </a:extLst>
          </p:cNvPr>
          <p:cNvSpPr>
            <a:spLocks noGrp="1" noChangeArrowheads="1"/>
          </p:cNvSpPr>
          <p:nvPr>
            <p:ph type="title"/>
          </p:nvPr>
        </p:nvSpPr>
        <p:spPr/>
        <p:txBody>
          <a:bodyPr/>
          <a:lstStyle/>
          <a:p>
            <a:pPr algn="ctr"/>
            <a:r>
              <a:rPr lang="en-US" altLang="en-US" sz="3600"/>
              <a:t>Individual Psychology: </a:t>
            </a:r>
            <a:br>
              <a:rPr lang="en-US" altLang="en-US" sz="3600"/>
            </a:br>
            <a:r>
              <a:rPr lang="en-US" altLang="en-US" sz="3600"/>
              <a:t>Neurosis =&gt; The</a:t>
            </a:r>
            <a:r>
              <a:rPr lang="en-US" altLang="en-US" sz="4000"/>
              <a:t> </a:t>
            </a:r>
            <a:r>
              <a:rPr lang="en-US" altLang="en-US" sz="3600"/>
              <a:t>avoiding type:</a:t>
            </a:r>
            <a:endParaRPr lang="en-US" altLang="en-US"/>
          </a:p>
        </p:txBody>
      </p:sp>
      <p:sp>
        <p:nvSpPr>
          <p:cNvPr id="87043" name="Rectangle 3">
            <a:extLst>
              <a:ext uri="{FF2B5EF4-FFF2-40B4-BE49-F238E27FC236}">
                <a16:creationId xmlns:a16="http://schemas.microsoft.com/office/drawing/2014/main" id="{F425B38A-339E-4840-AC53-23763795A8DC}"/>
              </a:ext>
            </a:extLst>
          </p:cNvPr>
          <p:cNvSpPr>
            <a:spLocks noGrp="1" noChangeArrowheads="1"/>
          </p:cNvSpPr>
          <p:nvPr>
            <p:ph type="body" idx="1"/>
          </p:nvPr>
        </p:nvSpPr>
        <p:spPr/>
        <p:txBody>
          <a:bodyPr/>
          <a:lstStyle/>
          <a:p>
            <a:r>
              <a:rPr lang="en-US" altLang="en-US"/>
              <a:t>These have the lowest levels of energy and only survive by essentially avoiding life -- especially other people. </a:t>
            </a:r>
          </a:p>
          <a:p>
            <a:r>
              <a:rPr lang="en-US" altLang="en-US"/>
              <a:t>When pushed to the limits, they tend to become psychotic, retreating finally into their own personal worlds. </a:t>
            </a:r>
          </a:p>
        </p:txBody>
      </p:sp>
    </p:spTree>
  </p:cSld>
  <p:clrMapOvr>
    <a:masterClrMapping/>
  </p:clrMapOvr>
  <p:transition>
    <p:random/>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DF17B6B6-F3B0-4767-949C-1B81D76ED4C1}"/>
              </a:ext>
            </a:extLst>
          </p:cNvPr>
          <p:cNvSpPr>
            <a:spLocks noGrp="1" noChangeArrowheads="1"/>
          </p:cNvSpPr>
          <p:nvPr>
            <p:ph type="title"/>
          </p:nvPr>
        </p:nvSpPr>
        <p:spPr/>
        <p:txBody>
          <a:bodyPr/>
          <a:lstStyle/>
          <a:p>
            <a:pPr algn="ctr"/>
            <a:r>
              <a:rPr lang="en-US" altLang="en-US" sz="3600"/>
              <a:t>Individual Psychology: Childhood</a:t>
            </a:r>
            <a:endParaRPr lang="en-US" altLang="en-US"/>
          </a:p>
        </p:txBody>
      </p:sp>
      <p:sp>
        <p:nvSpPr>
          <p:cNvPr id="89091" name="Rectangle 3">
            <a:extLst>
              <a:ext uri="{FF2B5EF4-FFF2-40B4-BE49-F238E27FC236}">
                <a16:creationId xmlns:a16="http://schemas.microsoft.com/office/drawing/2014/main" id="{1B901D8E-20C3-49C1-B8AD-52EFA8A91EA1}"/>
              </a:ext>
            </a:extLst>
          </p:cNvPr>
          <p:cNvSpPr>
            <a:spLocks noGrp="1" noChangeArrowheads="1"/>
          </p:cNvSpPr>
          <p:nvPr>
            <p:ph type="body" idx="1"/>
          </p:nvPr>
        </p:nvSpPr>
        <p:spPr/>
        <p:txBody>
          <a:bodyPr/>
          <a:lstStyle/>
          <a:p>
            <a:r>
              <a:rPr lang="en-US" altLang="en-US"/>
              <a:t>Adler, like Freud, saw personality or lifestyle as something established quite early in life. </a:t>
            </a:r>
          </a:p>
          <a:p>
            <a:r>
              <a:rPr lang="en-US" altLang="en-US"/>
              <a:t>Adler felt that there were three basic childhood situations that most contribute to a faulty lifestyle.</a:t>
            </a:r>
          </a:p>
        </p:txBody>
      </p:sp>
    </p:spTree>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A2E6E8B0-EF05-4FA8-BDF9-2269F534AB14}"/>
              </a:ext>
            </a:extLst>
          </p:cNvPr>
          <p:cNvSpPr>
            <a:spLocks noGrp="1" noChangeArrowheads="1"/>
          </p:cNvSpPr>
          <p:nvPr>
            <p:ph type="title"/>
          </p:nvPr>
        </p:nvSpPr>
        <p:spPr>
          <a:xfrm>
            <a:off x="1371600" y="0"/>
            <a:ext cx="7772400" cy="838200"/>
          </a:xfrm>
        </p:spPr>
        <p:txBody>
          <a:bodyPr/>
          <a:lstStyle/>
          <a:p>
            <a:pPr algn="ctr"/>
            <a:r>
              <a:rPr lang="en-US" altLang="en-US" sz="3600"/>
              <a:t>Individual Psychology: Childhood</a:t>
            </a:r>
            <a:endParaRPr lang="en-US" altLang="en-US"/>
          </a:p>
        </p:txBody>
      </p:sp>
      <p:sp>
        <p:nvSpPr>
          <p:cNvPr id="91139" name="Rectangle 3">
            <a:extLst>
              <a:ext uri="{FF2B5EF4-FFF2-40B4-BE49-F238E27FC236}">
                <a16:creationId xmlns:a16="http://schemas.microsoft.com/office/drawing/2014/main" id="{95500F62-5A53-4B6A-88A3-E4776EA9EAE9}"/>
              </a:ext>
            </a:extLst>
          </p:cNvPr>
          <p:cNvSpPr>
            <a:spLocks noGrp="1" noChangeArrowheads="1"/>
          </p:cNvSpPr>
          <p:nvPr>
            <p:ph type="body" idx="1"/>
          </p:nvPr>
        </p:nvSpPr>
        <p:spPr>
          <a:xfrm>
            <a:off x="1066800" y="1066800"/>
            <a:ext cx="8001000" cy="5791200"/>
          </a:xfrm>
        </p:spPr>
        <p:txBody>
          <a:bodyPr/>
          <a:lstStyle/>
          <a:p>
            <a:r>
              <a:rPr lang="en-US" altLang="en-US"/>
              <a:t>3 situations contribute to a faulty lifestyle:</a:t>
            </a:r>
          </a:p>
          <a:p>
            <a:r>
              <a:rPr lang="en-US" altLang="en-US"/>
              <a:t>1st: childhood feelings of inferiority. </a:t>
            </a:r>
          </a:p>
          <a:p>
            <a:r>
              <a:rPr lang="en-US" altLang="en-US"/>
              <a:t>If someone does not come along to draw their attention to others, these children will remain focussed on themselves. </a:t>
            </a:r>
          </a:p>
          <a:p>
            <a:r>
              <a:rPr lang="en-US" altLang="en-US"/>
              <a:t>Most will go through life with a strong sense of inferiority; a few will overcompensate with a superiority complex. </a:t>
            </a:r>
          </a:p>
          <a:p>
            <a:r>
              <a:rPr lang="en-US" altLang="en-US"/>
              <a:t>Only with the encouragement of loved ones will some of these truly compensate.</a:t>
            </a:r>
          </a:p>
        </p:txBody>
      </p:sp>
    </p:spTree>
  </p:cSld>
  <p:clrMapOvr>
    <a:masterClrMapping/>
  </p:clrMapOvr>
  <p:transition>
    <p:random/>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EA77A49F-365F-44B3-95E7-453F92D00DF6}"/>
              </a:ext>
            </a:extLst>
          </p:cNvPr>
          <p:cNvSpPr>
            <a:spLocks noGrp="1" noChangeArrowheads="1"/>
          </p:cNvSpPr>
          <p:nvPr>
            <p:ph type="title"/>
          </p:nvPr>
        </p:nvSpPr>
        <p:spPr/>
        <p:txBody>
          <a:bodyPr/>
          <a:lstStyle/>
          <a:p>
            <a:pPr algn="ctr"/>
            <a:r>
              <a:rPr lang="en-US" altLang="en-US" sz="3600"/>
              <a:t>Individual Psychology: Childhood</a:t>
            </a:r>
            <a:endParaRPr lang="en-US" altLang="en-US"/>
          </a:p>
        </p:txBody>
      </p:sp>
      <p:sp>
        <p:nvSpPr>
          <p:cNvPr id="93187" name="Rectangle 3">
            <a:extLst>
              <a:ext uri="{FF2B5EF4-FFF2-40B4-BE49-F238E27FC236}">
                <a16:creationId xmlns:a16="http://schemas.microsoft.com/office/drawing/2014/main" id="{85F8A6A0-32E9-42F1-83AD-F9AB1462714B}"/>
              </a:ext>
            </a:extLst>
          </p:cNvPr>
          <p:cNvSpPr>
            <a:spLocks noGrp="1" noChangeArrowheads="1"/>
          </p:cNvSpPr>
          <p:nvPr>
            <p:ph type="body" idx="1"/>
          </p:nvPr>
        </p:nvSpPr>
        <p:spPr/>
        <p:txBody>
          <a:bodyPr/>
          <a:lstStyle/>
          <a:p>
            <a:r>
              <a:rPr lang="en-US" altLang="en-US"/>
              <a:t>Pampering also contributes to a faulty lifestyle.</a:t>
            </a:r>
          </a:p>
          <a:p>
            <a:r>
              <a:rPr lang="en-US" altLang="en-US"/>
              <a:t>Many children are taught, by the actions of others, that they can take without giving. </a:t>
            </a:r>
          </a:p>
          <a:p>
            <a:r>
              <a:rPr lang="en-US" altLang="en-US"/>
              <a:t>Their wishes are everyone else's commands.</a:t>
            </a:r>
          </a:p>
        </p:txBody>
      </p:sp>
    </p:spTree>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F793C852-67CC-43F7-886F-6FF631CF4E78}"/>
              </a:ext>
            </a:extLst>
          </p:cNvPr>
          <p:cNvSpPr>
            <a:spLocks noGrp="1" noChangeArrowheads="1"/>
          </p:cNvSpPr>
          <p:nvPr>
            <p:ph type="ctrTitle"/>
          </p:nvPr>
        </p:nvSpPr>
        <p:spPr>
          <a:xfrm>
            <a:off x="1371600" y="228600"/>
            <a:ext cx="7772400" cy="838200"/>
          </a:xfrm>
        </p:spPr>
        <p:txBody>
          <a:bodyPr/>
          <a:lstStyle/>
          <a:p>
            <a:pPr algn="ctr"/>
            <a:r>
              <a:rPr lang="en-US" altLang="en-US" sz="4000"/>
              <a:t>Individual Psychology</a:t>
            </a:r>
            <a:endParaRPr lang="en-US" altLang="en-US" sz="5400"/>
          </a:p>
        </p:txBody>
      </p:sp>
      <p:sp>
        <p:nvSpPr>
          <p:cNvPr id="51203" name="Rectangle 3">
            <a:extLst>
              <a:ext uri="{FF2B5EF4-FFF2-40B4-BE49-F238E27FC236}">
                <a16:creationId xmlns:a16="http://schemas.microsoft.com/office/drawing/2014/main" id="{84D2B930-BB0D-4BA8-A42D-6B10E8E904CB}"/>
              </a:ext>
            </a:extLst>
          </p:cNvPr>
          <p:cNvSpPr>
            <a:spLocks noGrp="1" noChangeArrowheads="1"/>
          </p:cNvSpPr>
          <p:nvPr>
            <p:ph type="subTitle" idx="1"/>
          </p:nvPr>
        </p:nvSpPr>
        <p:spPr>
          <a:xfrm>
            <a:off x="1371600" y="1676400"/>
            <a:ext cx="7772400" cy="5181600"/>
          </a:xfrm>
        </p:spPr>
        <p:txBody>
          <a:bodyPr/>
          <a:lstStyle/>
          <a:p>
            <a:pPr marL="230188" indent="-230188">
              <a:buFontTx/>
              <a:buChar char="•"/>
            </a:pPr>
            <a:r>
              <a:rPr lang="en-US" altLang="en-US"/>
              <a:t>Adler:   a single "drive" or motivating force lies behind all our behavior and experience. </a:t>
            </a:r>
          </a:p>
          <a:p>
            <a:pPr marL="230188" indent="-230188">
              <a:buFontTx/>
              <a:buChar char="•"/>
            </a:pPr>
            <a:r>
              <a:rPr lang="en-US" altLang="en-US"/>
              <a:t>Adler:   called that motivating force the </a:t>
            </a:r>
            <a:r>
              <a:rPr lang="en-US" altLang="en-US" i="1"/>
              <a:t>striving for perfection</a:t>
            </a:r>
            <a:r>
              <a:rPr lang="en-US" altLang="en-US"/>
              <a:t>. </a:t>
            </a:r>
          </a:p>
          <a:p>
            <a:pPr marL="230188" indent="-230188">
              <a:buFontTx/>
              <a:buChar char="•"/>
            </a:pPr>
            <a:r>
              <a:rPr lang="en-US" altLang="en-US">
                <a:solidFill>
                  <a:schemeClr val="folHlink"/>
                </a:solidFill>
              </a:rPr>
              <a:t>Striving for perfection</a:t>
            </a:r>
            <a:r>
              <a:rPr lang="en-US" altLang="en-US"/>
              <a:t>:   the desire we all have to fulfill our potentials, to come closer and closer to our ideal. </a:t>
            </a:r>
          </a:p>
          <a:p>
            <a:pPr marL="230188" indent="-230188">
              <a:buFontTx/>
              <a:buChar char="•"/>
            </a:pPr>
            <a:r>
              <a:rPr lang="en-US" altLang="en-US">
                <a:solidFill>
                  <a:schemeClr val="folHlink"/>
                </a:solidFill>
              </a:rPr>
              <a:t>Striving for perfection</a:t>
            </a:r>
            <a:r>
              <a:rPr lang="en-US" altLang="en-US"/>
              <a:t>:  similar to the more popular idea of self-actualization. </a:t>
            </a:r>
          </a:p>
        </p:txBody>
      </p:sp>
    </p:spTree>
  </p:cSld>
  <p:clrMapOvr>
    <a:masterClrMapping/>
  </p:clrMapOvr>
  <p:transition>
    <p:random/>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C59FD04E-F10E-4EAE-BBFF-FEAB4D316C2F}"/>
              </a:ext>
            </a:extLst>
          </p:cNvPr>
          <p:cNvSpPr>
            <a:spLocks noGrp="1" noChangeArrowheads="1"/>
          </p:cNvSpPr>
          <p:nvPr>
            <p:ph type="title"/>
          </p:nvPr>
        </p:nvSpPr>
        <p:spPr>
          <a:xfrm>
            <a:off x="1371600" y="0"/>
            <a:ext cx="7772400" cy="1143000"/>
          </a:xfrm>
        </p:spPr>
        <p:txBody>
          <a:bodyPr/>
          <a:lstStyle/>
          <a:p>
            <a:pPr algn="ctr"/>
            <a:r>
              <a:rPr lang="en-US" altLang="en-US" sz="3600"/>
              <a:t>Individual Psychology: </a:t>
            </a:r>
            <a:br>
              <a:rPr lang="en-US" altLang="en-US" sz="3600"/>
            </a:br>
            <a:r>
              <a:rPr lang="en-US" altLang="en-US" sz="3600"/>
              <a:t>Childhood Pampering</a:t>
            </a:r>
            <a:endParaRPr lang="en-US" altLang="en-US"/>
          </a:p>
        </p:txBody>
      </p:sp>
      <p:sp>
        <p:nvSpPr>
          <p:cNvPr id="113667" name="Rectangle 3">
            <a:extLst>
              <a:ext uri="{FF2B5EF4-FFF2-40B4-BE49-F238E27FC236}">
                <a16:creationId xmlns:a16="http://schemas.microsoft.com/office/drawing/2014/main" id="{5DAFF8A1-890A-4B9C-9765-B1CB3892D5A3}"/>
              </a:ext>
            </a:extLst>
          </p:cNvPr>
          <p:cNvSpPr>
            <a:spLocks noGrp="1" noChangeArrowheads="1"/>
          </p:cNvSpPr>
          <p:nvPr>
            <p:ph type="body" idx="1"/>
          </p:nvPr>
        </p:nvSpPr>
        <p:spPr>
          <a:xfrm>
            <a:off x="1295400" y="1295400"/>
            <a:ext cx="7772400" cy="5334000"/>
          </a:xfrm>
        </p:spPr>
        <p:txBody>
          <a:bodyPr/>
          <a:lstStyle/>
          <a:p>
            <a:r>
              <a:rPr lang="en-US" altLang="en-US"/>
              <a:t>                      Pampering (continued).</a:t>
            </a:r>
          </a:p>
          <a:p>
            <a:r>
              <a:rPr lang="en-US" altLang="en-US"/>
              <a:t>The pampered child fails in two ways: </a:t>
            </a:r>
          </a:p>
          <a:p>
            <a:r>
              <a:rPr lang="en-US" altLang="en-US"/>
              <a:t>First, they do not learn to do for themselves, and discover later that they are truly inferior; </a:t>
            </a:r>
          </a:p>
          <a:p>
            <a:r>
              <a:rPr lang="en-US" altLang="en-US"/>
              <a:t>And secondly, they do not learn any other way to deal with others than the giving of commands. </a:t>
            </a:r>
          </a:p>
          <a:p>
            <a:r>
              <a:rPr lang="en-US" altLang="en-US"/>
              <a:t>And society responds to pampered people in only one way:   hatred.</a:t>
            </a:r>
          </a:p>
        </p:txBody>
      </p:sp>
    </p:spTree>
  </p:cSld>
  <p:clrMapOvr>
    <a:masterClrMapping/>
  </p:clrMapOvr>
  <p:transition>
    <p:random/>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A9BD1EE9-42D9-48A5-AEED-10D826F43D52}"/>
              </a:ext>
            </a:extLst>
          </p:cNvPr>
          <p:cNvSpPr>
            <a:spLocks noGrp="1" noChangeArrowheads="1"/>
          </p:cNvSpPr>
          <p:nvPr>
            <p:ph type="title"/>
          </p:nvPr>
        </p:nvSpPr>
        <p:spPr>
          <a:xfrm>
            <a:off x="1371600" y="0"/>
            <a:ext cx="7772400" cy="1143000"/>
          </a:xfrm>
        </p:spPr>
        <p:txBody>
          <a:bodyPr/>
          <a:lstStyle/>
          <a:p>
            <a:pPr algn="ctr"/>
            <a:r>
              <a:rPr lang="en-US" altLang="en-US" sz="3600"/>
              <a:t>Individual Psychology: Childhood</a:t>
            </a:r>
            <a:endParaRPr lang="en-US" altLang="en-US"/>
          </a:p>
        </p:txBody>
      </p:sp>
      <p:sp>
        <p:nvSpPr>
          <p:cNvPr id="95235" name="Rectangle 3">
            <a:extLst>
              <a:ext uri="{FF2B5EF4-FFF2-40B4-BE49-F238E27FC236}">
                <a16:creationId xmlns:a16="http://schemas.microsoft.com/office/drawing/2014/main" id="{A2E05EE3-2DE1-46F1-A318-36BD032CB2BC}"/>
              </a:ext>
            </a:extLst>
          </p:cNvPr>
          <p:cNvSpPr>
            <a:spLocks noGrp="1" noChangeArrowheads="1"/>
          </p:cNvSpPr>
          <p:nvPr>
            <p:ph type="body" idx="1"/>
          </p:nvPr>
        </p:nvSpPr>
        <p:spPr>
          <a:xfrm>
            <a:off x="1295400" y="1143000"/>
            <a:ext cx="7772400" cy="5715000"/>
          </a:xfrm>
        </p:spPr>
        <p:txBody>
          <a:bodyPr/>
          <a:lstStyle/>
          <a:p>
            <a:r>
              <a:rPr lang="en-US" altLang="en-US"/>
              <a:t>3 situations contribute to a faulty lifestyle:</a:t>
            </a:r>
          </a:p>
          <a:p>
            <a:r>
              <a:rPr lang="en-US" altLang="en-US"/>
              <a:t>The third is neglect. </a:t>
            </a:r>
          </a:p>
          <a:p>
            <a:r>
              <a:rPr lang="en-US" altLang="en-US"/>
              <a:t>A child who is neglected or abused learns what the pampered child learns, but learns it in a far more direct manner: </a:t>
            </a:r>
          </a:p>
          <a:p>
            <a:pPr lvl="1"/>
            <a:r>
              <a:rPr lang="en-US" altLang="en-US" sz="3200"/>
              <a:t>They learn inferiority because they are told and shown every day tat they are of no value; </a:t>
            </a:r>
          </a:p>
          <a:p>
            <a:pPr lvl="1"/>
            <a:r>
              <a:rPr lang="en-US" altLang="en-US" sz="3200"/>
              <a:t>They learn selfishness because they are taught to trust no one.</a:t>
            </a:r>
          </a:p>
        </p:txBody>
      </p:sp>
    </p:spTree>
  </p:cSld>
  <p:clrMapOvr>
    <a:masterClrMapping/>
  </p:clrMapOvr>
  <p:transition>
    <p:random/>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B25C6EC1-4AFD-4EF5-A885-5688C13F2D9F}"/>
              </a:ext>
            </a:extLst>
          </p:cNvPr>
          <p:cNvSpPr>
            <a:spLocks noGrp="1" noChangeArrowheads="1"/>
          </p:cNvSpPr>
          <p:nvPr>
            <p:ph type="title"/>
          </p:nvPr>
        </p:nvSpPr>
        <p:spPr>
          <a:xfrm>
            <a:off x="1371600" y="0"/>
            <a:ext cx="7772400" cy="1143000"/>
          </a:xfrm>
        </p:spPr>
        <p:txBody>
          <a:bodyPr/>
          <a:lstStyle/>
          <a:p>
            <a:pPr algn="ctr"/>
            <a:r>
              <a:rPr lang="en-US" altLang="en-US" sz="3600"/>
              <a:t>Individual Psychology: Childhood</a:t>
            </a:r>
            <a:endParaRPr lang="en-US" altLang="en-US"/>
          </a:p>
        </p:txBody>
      </p:sp>
      <p:sp>
        <p:nvSpPr>
          <p:cNvPr id="111619" name="Rectangle 3">
            <a:extLst>
              <a:ext uri="{FF2B5EF4-FFF2-40B4-BE49-F238E27FC236}">
                <a16:creationId xmlns:a16="http://schemas.microsoft.com/office/drawing/2014/main" id="{903C3B43-24F7-42B9-85EC-0F84EC3E60F7}"/>
              </a:ext>
            </a:extLst>
          </p:cNvPr>
          <p:cNvSpPr>
            <a:spLocks noGrp="1" noChangeArrowheads="1"/>
          </p:cNvSpPr>
          <p:nvPr>
            <p:ph type="body" idx="1"/>
          </p:nvPr>
        </p:nvSpPr>
        <p:spPr>
          <a:xfrm>
            <a:off x="1295400" y="1143000"/>
            <a:ext cx="7772400" cy="5715000"/>
          </a:xfrm>
        </p:spPr>
        <p:txBody>
          <a:bodyPr/>
          <a:lstStyle/>
          <a:p>
            <a:r>
              <a:rPr lang="en-US" altLang="en-US"/>
              <a:t>A neglectful childhood contributes to a faulty lifestyle:</a:t>
            </a:r>
          </a:p>
          <a:p>
            <a:r>
              <a:rPr lang="en-US" altLang="en-US"/>
              <a:t>If the neglected child has not known love, s/he often do not develop a capacity for it later.</a:t>
            </a:r>
          </a:p>
          <a:p>
            <a:r>
              <a:rPr lang="en-US" altLang="en-US"/>
              <a:t>The neglected child includes not only orphans and the victims of abuse, but the children whose parents are never there, and the ones raised in a rigid, authoritarian manner. </a:t>
            </a:r>
          </a:p>
        </p:txBody>
      </p:sp>
    </p:spTree>
  </p:cSld>
  <p:clrMapOvr>
    <a:masterClrMapping/>
  </p:clrMapOvr>
  <p:transition>
    <p:random/>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21677E75-F5A7-4BA6-A6E3-FC0D1D978406}"/>
              </a:ext>
            </a:extLst>
          </p:cNvPr>
          <p:cNvSpPr>
            <a:spLocks noGrp="1" noChangeArrowheads="1"/>
          </p:cNvSpPr>
          <p:nvPr>
            <p:ph type="title"/>
          </p:nvPr>
        </p:nvSpPr>
        <p:spPr/>
        <p:txBody>
          <a:bodyPr/>
          <a:lstStyle/>
          <a:p>
            <a:pPr algn="ctr"/>
            <a:r>
              <a:rPr lang="en-US" altLang="en-US" sz="3600"/>
              <a:t>Individual Psychology: Birth Order</a:t>
            </a:r>
            <a:endParaRPr lang="en-US" altLang="en-US"/>
          </a:p>
        </p:txBody>
      </p:sp>
      <p:sp>
        <p:nvSpPr>
          <p:cNvPr id="97283" name="Rectangle 3">
            <a:extLst>
              <a:ext uri="{FF2B5EF4-FFF2-40B4-BE49-F238E27FC236}">
                <a16:creationId xmlns:a16="http://schemas.microsoft.com/office/drawing/2014/main" id="{176E391B-691D-4FA8-BEB4-B8296565A359}"/>
              </a:ext>
            </a:extLst>
          </p:cNvPr>
          <p:cNvSpPr>
            <a:spLocks noGrp="1" noChangeArrowheads="1"/>
          </p:cNvSpPr>
          <p:nvPr>
            <p:ph type="body" idx="1"/>
          </p:nvPr>
        </p:nvSpPr>
        <p:spPr/>
        <p:txBody>
          <a:bodyPr/>
          <a:lstStyle/>
          <a:p>
            <a:r>
              <a:rPr lang="en-US" altLang="en-US"/>
              <a:t>Adler must be credited as the first theorist to include the child's brothers and sisters as an early influence on the child.</a:t>
            </a:r>
          </a:p>
          <a:p>
            <a:r>
              <a:rPr lang="en-US" altLang="en-US"/>
              <a:t>Adler considered birth-order another one of those heuristic ideas -- useful fictions -- that contribute to understanding people, but must be not be taken too seriously. </a:t>
            </a:r>
          </a:p>
        </p:txBody>
      </p:sp>
    </p:spTree>
  </p:cSld>
  <p:clrMapOvr>
    <a:masterClrMapping/>
  </p:clrMapOvr>
  <p:transition>
    <p:random/>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7A26D99-0D17-4FEB-9A53-9B65806F5766}"/>
              </a:ext>
            </a:extLst>
          </p:cNvPr>
          <p:cNvSpPr>
            <a:spLocks noGrp="1" noChangeArrowheads="1"/>
          </p:cNvSpPr>
          <p:nvPr>
            <p:ph type="title"/>
          </p:nvPr>
        </p:nvSpPr>
        <p:spPr/>
        <p:txBody>
          <a:bodyPr/>
          <a:lstStyle/>
          <a:p>
            <a:pPr algn="ctr"/>
            <a:r>
              <a:rPr lang="en-US" altLang="en-US" sz="3600"/>
              <a:t>Individual Psychology: Only Child</a:t>
            </a:r>
            <a:endParaRPr lang="en-US" altLang="en-US"/>
          </a:p>
        </p:txBody>
      </p:sp>
      <p:sp>
        <p:nvSpPr>
          <p:cNvPr id="99331" name="Rectangle 3">
            <a:extLst>
              <a:ext uri="{FF2B5EF4-FFF2-40B4-BE49-F238E27FC236}">
                <a16:creationId xmlns:a16="http://schemas.microsoft.com/office/drawing/2014/main" id="{18293C2E-B357-44FC-9B78-CE3B0BDF287A}"/>
              </a:ext>
            </a:extLst>
          </p:cNvPr>
          <p:cNvSpPr>
            <a:spLocks noGrp="1" noChangeArrowheads="1"/>
          </p:cNvSpPr>
          <p:nvPr>
            <p:ph type="body" idx="1"/>
          </p:nvPr>
        </p:nvSpPr>
        <p:spPr/>
        <p:txBody>
          <a:bodyPr/>
          <a:lstStyle/>
          <a:p>
            <a:r>
              <a:rPr lang="en-US" altLang="en-US"/>
              <a:t>The </a:t>
            </a:r>
            <a:r>
              <a:rPr lang="en-US" altLang="en-US">
                <a:solidFill>
                  <a:schemeClr val="folHlink"/>
                </a:solidFill>
              </a:rPr>
              <a:t>only child</a:t>
            </a:r>
            <a:r>
              <a:rPr lang="en-US" altLang="en-US"/>
              <a:t> is more likely than others to be pampered. </a:t>
            </a:r>
          </a:p>
          <a:p>
            <a:r>
              <a:rPr lang="en-US" altLang="en-US"/>
              <a:t>Parents of the only child are more likely to take special care -- sometimes anxiety-filled care -- of their first born.</a:t>
            </a:r>
          </a:p>
          <a:p>
            <a:r>
              <a:rPr lang="en-US" altLang="en-US"/>
              <a:t> If the parents are abusive, on the other hand, the only child will have to bear that abuse alone. </a:t>
            </a:r>
          </a:p>
        </p:txBody>
      </p:sp>
    </p:spTree>
  </p:cSld>
  <p:clrMapOvr>
    <a:masterClrMapping/>
  </p:clrMapOvr>
  <p:transition>
    <p:random/>
  </p:transition>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1C0FE2FA-A7F5-4EAD-BADD-FBA911F3D2E0}"/>
              </a:ext>
            </a:extLst>
          </p:cNvPr>
          <p:cNvSpPr>
            <a:spLocks noGrp="1" noChangeArrowheads="1"/>
          </p:cNvSpPr>
          <p:nvPr>
            <p:ph type="title"/>
          </p:nvPr>
        </p:nvSpPr>
        <p:spPr>
          <a:xfrm>
            <a:off x="1371600" y="0"/>
            <a:ext cx="7772400" cy="1143000"/>
          </a:xfrm>
        </p:spPr>
        <p:txBody>
          <a:bodyPr/>
          <a:lstStyle/>
          <a:p>
            <a:pPr algn="ctr"/>
            <a:r>
              <a:rPr lang="en-US" altLang="en-US" sz="3600"/>
              <a:t>Individual Psychology: First Borns</a:t>
            </a:r>
            <a:endParaRPr lang="en-US" altLang="en-US"/>
          </a:p>
        </p:txBody>
      </p:sp>
      <p:sp>
        <p:nvSpPr>
          <p:cNvPr id="101379" name="Rectangle 3">
            <a:extLst>
              <a:ext uri="{FF2B5EF4-FFF2-40B4-BE49-F238E27FC236}">
                <a16:creationId xmlns:a16="http://schemas.microsoft.com/office/drawing/2014/main" id="{0E3313DC-3551-492D-A258-54C2E500E7E4}"/>
              </a:ext>
            </a:extLst>
          </p:cNvPr>
          <p:cNvSpPr>
            <a:spLocks noGrp="1" noChangeArrowheads="1"/>
          </p:cNvSpPr>
          <p:nvPr>
            <p:ph type="body" idx="1"/>
          </p:nvPr>
        </p:nvSpPr>
        <p:spPr>
          <a:xfrm>
            <a:off x="1295400" y="1219200"/>
            <a:ext cx="7772400" cy="4876800"/>
          </a:xfrm>
        </p:spPr>
        <p:txBody>
          <a:bodyPr/>
          <a:lstStyle/>
          <a:p>
            <a:r>
              <a:rPr lang="en-US" altLang="en-US"/>
              <a:t>The </a:t>
            </a:r>
            <a:r>
              <a:rPr lang="en-US" altLang="en-US">
                <a:solidFill>
                  <a:schemeClr val="folHlink"/>
                </a:solidFill>
              </a:rPr>
              <a:t>first child</a:t>
            </a:r>
            <a:r>
              <a:rPr lang="en-US" altLang="en-US"/>
              <a:t> begins life as an only child, with all the family attention to themselves. </a:t>
            </a:r>
          </a:p>
          <a:p>
            <a:r>
              <a:rPr lang="en-US" altLang="en-US"/>
              <a:t>However, the second child arrives and "dethrones" the first born. </a:t>
            </a:r>
          </a:p>
          <a:p>
            <a:r>
              <a:rPr lang="en-US" altLang="en-US"/>
              <a:t>First born children often battle for their lost position. </a:t>
            </a:r>
          </a:p>
          <a:p>
            <a:r>
              <a:rPr lang="en-US" altLang="en-US"/>
              <a:t>Some become disobedient and rebellious, others sullen and withdrawn. </a:t>
            </a:r>
          </a:p>
          <a:p>
            <a:r>
              <a:rPr lang="en-US" altLang="en-US"/>
              <a:t>Adler:  first children are more likely than any other to become problem children. </a:t>
            </a:r>
          </a:p>
        </p:txBody>
      </p:sp>
    </p:spTree>
  </p:cSld>
  <p:clrMapOvr>
    <a:masterClrMapping/>
  </p:clrMapOvr>
  <p:transition>
    <p:random/>
  </p:transition>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F9C8EEF4-E2FB-4944-A5DB-F17D3B9D72E6}"/>
              </a:ext>
            </a:extLst>
          </p:cNvPr>
          <p:cNvSpPr>
            <a:spLocks noGrp="1" noChangeArrowheads="1"/>
          </p:cNvSpPr>
          <p:nvPr>
            <p:ph type="title"/>
          </p:nvPr>
        </p:nvSpPr>
        <p:spPr>
          <a:xfrm>
            <a:off x="1371600" y="0"/>
            <a:ext cx="7772400" cy="1981200"/>
          </a:xfrm>
        </p:spPr>
        <p:txBody>
          <a:bodyPr/>
          <a:lstStyle/>
          <a:p>
            <a:pPr algn="ctr"/>
            <a:r>
              <a:rPr lang="en-US" altLang="en-US" sz="3600"/>
              <a:t>Individual Psychology: </a:t>
            </a:r>
            <a:br>
              <a:rPr lang="en-US" altLang="en-US" sz="3600"/>
            </a:br>
            <a:r>
              <a:rPr lang="en-US" altLang="en-US" sz="3600"/>
              <a:t>First Borns</a:t>
            </a:r>
            <a:endParaRPr lang="en-US" altLang="en-US"/>
          </a:p>
        </p:txBody>
      </p:sp>
      <p:sp>
        <p:nvSpPr>
          <p:cNvPr id="109571" name="Rectangle 3">
            <a:extLst>
              <a:ext uri="{FF2B5EF4-FFF2-40B4-BE49-F238E27FC236}">
                <a16:creationId xmlns:a16="http://schemas.microsoft.com/office/drawing/2014/main" id="{4B33014F-AF61-4043-BE9E-B9B269D8F6E8}"/>
              </a:ext>
            </a:extLst>
          </p:cNvPr>
          <p:cNvSpPr>
            <a:spLocks noGrp="1" noChangeArrowheads="1"/>
          </p:cNvSpPr>
          <p:nvPr>
            <p:ph type="body" idx="1"/>
          </p:nvPr>
        </p:nvSpPr>
        <p:spPr>
          <a:xfrm>
            <a:off x="1295400" y="2514600"/>
            <a:ext cx="7772400" cy="3581400"/>
          </a:xfrm>
        </p:spPr>
        <p:txBody>
          <a:bodyPr/>
          <a:lstStyle/>
          <a:p>
            <a:r>
              <a:rPr lang="en-US" altLang="en-US"/>
              <a:t>More positively, first children are often precocious. </a:t>
            </a:r>
          </a:p>
          <a:p>
            <a:r>
              <a:rPr lang="en-US" altLang="en-US"/>
              <a:t>They tend to be relatively solitary and more conservative than the other children in the family. </a:t>
            </a:r>
          </a:p>
        </p:txBody>
      </p:sp>
    </p:spTree>
  </p:cSld>
  <p:clrMapOvr>
    <a:masterClrMapping/>
  </p:clrMapOvr>
  <p:transition>
    <p:random/>
  </p:transition>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C5D609B8-5FA6-4663-BA1D-0DD696A5EB9C}"/>
              </a:ext>
            </a:extLst>
          </p:cNvPr>
          <p:cNvSpPr>
            <a:spLocks noGrp="1" noChangeArrowheads="1"/>
          </p:cNvSpPr>
          <p:nvPr>
            <p:ph type="title"/>
          </p:nvPr>
        </p:nvSpPr>
        <p:spPr>
          <a:xfrm>
            <a:off x="1371600" y="0"/>
            <a:ext cx="7772400" cy="1143000"/>
          </a:xfrm>
        </p:spPr>
        <p:txBody>
          <a:bodyPr/>
          <a:lstStyle/>
          <a:p>
            <a:pPr algn="ctr"/>
            <a:r>
              <a:rPr lang="en-US" altLang="en-US" sz="3600"/>
              <a:t>Individual Psychology: Second Borns</a:t>
            </a:r>
            <a:endParaRPr lang="en-US" altLang="en-US"/>
          </a:p>
        </p:txBody>
      </p:sp>
      <p:sp>
        <p:nvSpPr>
          <p:cNvPr id="103427" name="Rectangle 3">
            <a:extLst>
              <a:ext uri="{FF2B5EF4-FFF2-40B4-BE49-F238E27FC236}">
                <a16:creationId xmlns:a16="http://schemas.microsoft.com/office/drawing/2014/main" id="{D0B37559-4B5E-4632-ADD5-4B50444244C1}"/>
              </a:ext>
            </a:extLst>
          </p:cNvPr>
          <p:cNvSpPr>
            <a:spLocks noGrp="1" noChangeArrowheads="1"/>
          </p:cNvSpPr>
          <p:nvPr>
            <p:ph type="body" idx="1"/>
          </p:nvPr>
        </p:nvSpPr>
        <p:spPr>
          <a:xfrm>
            <a:off x="1295400" y="1066800"/>
            <a:ext cx="7772400" cy="5791200"/>
          </a:xfrm>
        </p:spPr>
        <p:txBody>
          <a:bodyPr/>
          <a:lstStyle/>
          <a:p>
            <a:r>
              <a:rPr lang="en-US" altLang="en-US"/>
              <a:t>The </a:t>
            </a:r>
            <a:r>
              <a:rPr lang="en-US" altLang="en-US">
                <a:solidFill>
                  <a:schemeClr val="folHlink"/>
                </a:solidFill>
              </a:rPr>
              <a:t>second child</a:t>
            </a:r>
            <a:r>
              <a:rPr lang="en-US" altLang="en-US"/>
              <a:t>:  they tend to become quite competitive, constantly trying to surpass the older child. </a:t>
            </a:r>
          </a:p>
          <a:p>
            <a:r>
              <a:rPr lang="en-US" altLang="en-US"/>
              <a:t>They often succeed, but many feel as if the race is never done, and they tend to dream of constant running without getting anywhere. </a:t>
            </a:r>
          </a:p>
          <a:p>
            <a:r>
              <a:rPr lang="en-US" altLang="en-US"/>
              <a:t>Other "middle" children will tend to be similar to the </a:t>
            </a:r>
            <a:r>
              <a:rPr lang="en-US" altLang="en-US">
                <a:solidFill>
                  <a:schemeClr val="folHlink"/>
                </a:solidFill>
              </a:rPr>
              <a:t>second child</a:t>
            </a:r>
            <a:r>
              <a:rPr lang="en-US" altLang="en-US"/>
              <a:t>, although each may focus on a different "competitor." </a:t>
            </a:r>
          </a:p>
        </p:txBody>
      </p:sp>
    </p:spTree>
  </p:cSld>
  <p:clrMapOvr>
    <a:masterClrMapping/>
  </p:clrMapOvr>
  <p:transition>
    <p:random/>
  </p:transition>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E260D2A2-8BF5-41E3-8394-1D579AB9D52D}"/>
              </a:ext>
            </a:extLst>
          </p:cNvPr>
          <p:cNvSpPr>
            <a:spLocks noGrp="1" noChangeArrowheads="1"/>
          </p:cNvSpPr>
          <p:nvPr>
            <p:ph type="title"/>
          </p:nvPr>
        </p:nvSpPr>
        <p:spPr>
          <a:xfrm>
            <a:off x="1371600" y="0"/>
            <a:ext cx="7772400" cy="1143000"/>
          </a:xfrm>
        </p:spPr>
        <p:txBody>
          <a:bodyPr/>
          <a:lstStyle/>
          <a:p>
            <a:pPr algn="ctr"/>
            <a:r>
              <a:rPr lang="en-US" altLang="en-US" sz="3600"/>
              <a:t>Individual Psychology: Birth Order</a:t>
            </a:r>
            <a:endParaRPr lang="en-US" altLang="en-US"/>
          </a:p>
        </p:txBody>
      </p:sp>
      <p:sp>
        <p:nvSpPr>
          <p:cNvPr id="105475" name="Rectangle 3">
            <a:extLst>
              <a:ext uri="{FF2B5EF4-FFF2-40B4-BE49-F238E27FC236}">
                <a16:creationId xmlns:a16="http://schemas.microsoft.com/office/drawing/2014/main" id="{36AFD83A-5F5F-48E6-B24E-9B5746E9DD6C}"/>
              </a:ext>
            </a:extLst>
          </p:cNvPr>
          <p:cNvSpPr>
            <a:spLocks noGrp="1" noChangeArrowheads="1"/>
          </p:cNvSpPr>
          <p:nvPr>
            <p:ph type="body" idx="1"/>
          </p:nvPr>
        </p:nvSpPr>
        <p:spPr>
          <a:xfrm>
            <a:off x="1066800" y="1752600"/>
            <a:ext cx="8001000" cy="5105400"/>
          </a:xfrm>
        </p:spPr>
        <p:txBody>
          <a:bodyPr/>
          <a:lstStyle/>
          <a:p>
            <a:r>
              <a:rPr lang="en-US" altLang="en-US">
                <a:solidFill>
                  <a:schemeClr val="folHlink"/>
                </a:solidFill>
              </a:rPr>
              <a:t>Youngest child</a:t>
            </a:r>
            <a:r>
              <a:rPr lang="en-US" altLang="en-US"/>
              <a:t>:   likely to be the most pampered in a family with other children.</a:t>
            </a:r>
          </a:p>
          <a:p>
            <a:r>
              <a:rPr lang="en-US" altLang="en-US"/>
              <a:t>They are never dethroned! </a:t>
            </a:r>
          </a:p>
          <a:p>
            <a:r>
              <a:rPr lang="en-US" altLang="en-US"/>
              <a:t>Youngest children are the 2nd most likely source of problem children ( just behind 1st). </a:t>
            </a:r>
          </a:p>
          <a:p>
            <a:r>
              <a:rPr lang="en-US" altLang="en-US"/>
              <a:t>Youngest may also feel incredible inferiority, with everyone older &amp; "therefore” superior. </a:t>
            </a:r>
          </a:p>
          <a:p>
            <a:r>
              <a:rPr lang="en-US" altLang="en-US"/>
              <a:t>But, the </a:t>
            </a:r>
            <a:r>
              <a:rPr lang="en-US" altLang="en-US">
                <a:solidFill>
                  <a:schemeClr val="folHlink"/>
                </a:solidFill>
              </a:rPr>
              <a:t>youngest</a:t>
            </a:r>
            <a:r>
              <a:rPr lang="en-US" altLang="en-US"/>
              <a:t> can also be driven to exceed all of their older siblings. </a:t>
            </a:r>
          </a:p>
        </p:txBody>
      </p:sp>
    </p:spTree>
  </p:cSld>
  <p:clrMapOvr>
    <a:masterClrMapping/>
  </p:clrMapOvr>
  <p:transition>
    <p:random/>
  </p:transition>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FC260512-8AAC-4872-B157-40FE32244505}"/>
              </a:ext>
            </a:extLst>
          </p:cNvPr>
          <p:cNvSpPr>
            <a:spLocks noGrp="1" noChangeArrowheads="1"/>
          </p:cNvSpPr>
          <p:nvPr>
            <p:ph type="title"/>
          </p:nvPr>
        </p:nvSpPr>
        <p:spPr>
          <a:xfrm>
            <a:off x="1371600" y="609600"/>
            <a:ext cx="7772400" cy="1143000"/>
          </a:xfrm>
        </p:spPr>
        <p:txBody>
          <a:bodyPr/>
          <a:lstStyle/>
          <a:p>
            <a:pPr algn="ctr"/>
            <a:r>
              <a:rPr lang="en-US" altLang="en-US" sz="3600"/>
              <a:t>Individual Psychology: </a:t>
            </a:r>
            <a:br>
              <a:rPr lang="en-US" altLang="en-US" sz="3600"/>
            </a:br>
            <a:r>
              <a:rPr lang="en-US" altLang="en-US" sz="3600"/>
              <a:t>Personality Assessment</a:t>
            </a:r>
            <a:endParaRPr lang="en-US" altLang="en-US"/>
          </a:p>
        </p:txBody>
      </p:sp>
      <p:sp>
        <p:nvSpPr>
          <p:cNvPr id="107523" name="Rectangle 3">
            <a:extLst>
              <a:ext uri="{FF2B5EF4-FFF2-40B4-BE49-F238E27FC236}">
                <a16:creationId xmlns:a16="http://schemas.microsoft.com/office/drawing/2014/main" id="{0EDE2516-8681-49B3-878F-DA14B0423F1E}"/>
              </a:ext>
            </a:extLst>
          </p:cNvPr>
          <p:cNvSpPr>
            <a:spLocks noGrp="1" noChangeArrowheads="1"/>
          </p:cNvSpPr>
          <p:nvPr>
            <p:ph type="body" idx="1"/>
          </p:nvPr>
        </p:nvSpPr>
        <p:spPr>
          <a:xfrm>
            <a:off x="1295400" y="2057400"/>
            <a:ext cx="7772400" cy="4800600"/>
          </a:xfrm>
        </p:spPr>
        <p:txBody>
          <a:bodyPr/>
          <a:lstStyle/>
          <a:p>
            <a:r>
              <a:rPr lang="en-US" altLang="en-US"/>
              <a:t>In order to help people to discover the "fictions" their lifestyle is based upon, Adler would look at a great variety of things:</a:t>
            </a:r>
          </a:p>
          <a:p>
            <a:pPr lvl="1"/>
            <a:r>
              <a:rPr lang="en-US" altLang="en-US"/>
              <a:t>birth-order position.</a:t>
            </a:r>
          </a:p>
          <a:p>
            <a:pPr lvl="1"/>
            <a:r>
              <a:rPr lang="en-US" altLang="en-US"/>
              <a:t>earliest childhood memory.</a:t>
            </a:r>
          </a:p>
          <a:p>
            <a:pPr lvl="1"/>
            <a:r>
              <a:rPr lang="en-US" altLang="en-US"/>
              <a:t>any childhood problems you may have had.</a:t>
            </a:r>
          </a:p>
          <a:p>
            <a:pPr lvl="1"/>
            <a:r>
              <a:rPr lang="en-US" altLang="en-US"/>
              <a:t>dreams and daydreams. </a:t>
            </a:r>
          </a:p>
          <a:p>
            <a:pPr lvl="1"/>
            <a:r>
              <a:rPr lang="en-US" altLang="en-US"/>
              <a:t>Adler would also pay attention to how people express themselves. </a:t>
            </a:r>
          </a:p>
        </p:txBody>
      </p:sp>
    </p:spTree>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09779E0-45F2-4D03-B361-C9BD99400C8A}"/>
              </a:ext>
            </a:extLst>
          </p:cNvPr>
          <p:cNvSpPr>
            <a:spLocks noGrp="1" noChangeArrowheads="1"/>
          </p:cNvSpPr>
          <p:nvPr>
            <p:ph type="title"/>
          </p:nvPr>
        </p:nvSpPr>
        <p:spPr>
          <a:xfrm>
            <a:off x="1295400" y="228600"/>
            <a:ext cx="7772400" cy="533400"/>
          </a:xfrm>
        </p:spPr>
        <p:txBody>
          <a:bodyPr/>
          <a:lstStyle/>
          <a:p>
            <a:pPr algn="ctr"/>
            <a:r>
              <a:rPr lang="en-US" altLang="en-US" sz="3600"/>
              <a:t>Individual Psychology</a:t>
            </a:r>
            <a:endParaRPr lang="en-US" altLang="en-US"/>
          </a:p>
        </p:txBody>
      </p:sp>
      <p:sp>
        <p:nvSpPr>
          <p:cNvPr id="6147" name="Rectangle 3">
            <a:extLst>
              <a:ext uri="{FF2B5EF4-FFF2-40B4-BE49-F238E27FC236}">
                <a16:creationId xmlns:a16="http://schemas.microsoft.com/office/drawing/2014/main" id="{4E5B5569-9428-44E3-8991-47A3F70F1021}"/>
              </a:ext>
            </a:extLst>
          </p:cNvPr>
          <p:cNvSpPr>
            <a:spLocks noGrp="1" noChangeArrowheads="1"/>
          </p:cNvSpPr>
          <p:nvPr>
            <p:ph type="body" idx="1"/>
          </p:nvPr>
        </p:nvSpPr>
        <p:spPr>
          <a:xfrm>
            <a:off x="1143000" y="1295400"/>
            <a:ext cx="7924800" cy="5562600"/>
          </a:xfrm>
        </p:spPr>
        <p:txBody>
          <a:bodyPr/>
          <a:lstStyle/>
          <a:p>
            <a:r>
              <a:rPr lang="en-US" altLang="en-US"/>
              <a:t>Striving for perfection was not the first phrase Adler used to refer to his single motivating force. </a:t>
            </a:r>
          </a:p>
          <a:p>
            <a:r>
              <a:rPr lang="en-US" altLang="en-US"/>
              <a:t>His earliest phrase was </a:t>
            </a:r>
            <a:r>
              <a:rPr lang="en-US" altLang="en-US">
                <a:solidFill>
                  <a:schemeClr val="folHlink"/>
                </a:solidFill>
              </a:rPr>
              <a:t>the aggression drive</a:t>
            </a:r>
            <a:r>
              <a:rPr lang="en-US" altLang="en-US"/>
              <a:t>--- the reaction we have when other drives (e.g., the need to eat, be sexually satisfied, get things done, or be loved) are frustrated.</a:t>
            </a:r>
          </a:p>
          <a:p>
            <a:r>
              <a:rPr lang="en-US" altLang="en-US">
                <a:solidFill>
                  <a:schemeClr val="folHlink"/>
                </a:solidFill>
              </a:rPr>
              <a:t>The aggression drive: </a:t>
            </a:r>
            <a:r>
              <a:rPr lang="en-US" altLang="en-US"/>
              <a:t> might be better called the assertiveness drive.</a:t>
            </a:r>
          </a:p>
        </p:txBody>
      </p:sp>
    </p:spTree>
  </p:cSld>
  <p:clrMapOvr>
    <a:masterClrMapping/>
  </p:clrMapOvr>
  <p:transition>
    <p:rand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6C860D19-F7DF-4057-A41F-43DFD55D73F3}"/>
              </a:ext>
            </a:extLst>
          </p:cNvPr>
          <p:cNvSpPr>
            <a:spLocks noGrp="1" noChangeArrowheads="1"/>
          </p:cNvSpPr>
          <p:nvPr>
            <p:ph type="title"/>
          </p:nvPr>
        </p:nvSpPr>
        <p:spPr>
          <a:xfrm>
            <a:off x="1295400" y="609600"/>
            <a:ext cx="7772400" cy="2133600"/>
          </a:xfrm>
        </p:spPr>
        <p:txBody>
          <a:bodyPr/>
          <a:lstStyle/>
          <a:p>
            <a:pPr algn="ctr"/>
            <a:r>
              <a:rPr lang="en-US" altLang="en-US" sz="6000"/>
              <a:t>Alfred Adler’s </a:t>
            </a:r>
            <a:br>
              <a:rPr lang="en-US" altLang="en-US" sz="6000"/>
            </a:br>
            <a:r>
              <a:rPr lang="en-US" altLang="en-US" sz="6000"/>
              <a:t>Individual Psychology</a:t>
            </a:r>
            <a:endParaRPr lang="en-US" altLang="en-US"/>
          </a:p>
        </p:txBody>
      </p:sp>
      <p:sp>
        <p:nvSpPr>
          <p:cNvPr id="53251" name="Rectangle 3">
            <a:extLst>
              <a:ext uri="{FF2B5EF4-FFF2-40B4-BE49-F238E27FC236}">
                <a16:creationId xmlns:a16="http://schemas.microsoft.com/office/drawing/2014/main" id="{1F9CF8C6-3557-4125-98AF-812FC24655AA}"/>
              </a:ext>
            </a:extLst>
          </p:cNvPr>
          <p:cNvSpPr>
            <a:spLocks noGrp="1" noChangeArrowheads="1"/>
          </p:cNvSpPr>
          <p:nvPr>
            <p:ph type="body" idx="1"/>
          </p:nvPr>
        </p:nvSpPr>
        <p:spPr>
          <a:xfrm>
            <a:off x="1295400" y="3200400"/>
            <a:ext cx="7772400" cy="2895600"/>
          </a:xfrm>
        </p:spPr>
        <p:txBody>
          <a:bodyPr/>
          <a:lstStyle/>
          <a:p>
            <a:pPr algn="ctr">
              <a:buFontTx/>
              <a:buNone/>
            </a:pPr>
            <a:r>
              <a:rPr lang="en-US" altLang="en-US" sz="12900"/>
              <a:t>THE   END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3BA17BA-00AB-40C6-81AE-4808097AFB2C}"/>
              </a:ext>
            </a:extLst>
          </p:cNvPr>
          <p:cNvSpPr>
            <a:spLocks noGrp="1" noChangeArrowheads="1"/>
          </p:cNvSpPr>
          <p:nvPr>
            <p:ph type="ctrTitle"/>
          </p:nvPr>
        </p:nvSpPr>
        <p:spPr>
          <a:xfrm>
            <a:off x="1371600" y="0"/>
            <a:ext cx="7772400" cy="838200"/>
          </a:xfrm>
        </p:spPr>
        <p:txBody>
          <a:bodyPr/>
          <a:lstStyle/>
          <a:p>
            <a:pPr algn="ctr"/>
            <a:r>
              <a:rPr lang="en-US" altLang="en-US" sz="3600"/>
              <a:t>Individual Psychology</a:t>
            </a:r>
            <a:endParaRPr lang="en-US" altLang="en-US"/>
          </a:p>
        </p:txBody>
      </p:sp>
      <p:sp>
        <p:nvSpPr>
          <p:cNvPr id="7171" name="Rectangle 3">
            <a:extLst>
              <a:ext uri="{FF2B5EF4-FFF2-40B4-BE49-F238E27FC236}">
                <a16:creationId xmlns:a16="http://schemas.microsoft.com/office/drawing/2014/main" id="{30DE50AC-F15B-4B8E-AC7A-B42419133CAE}"/>
              </a:ext>
            </a:extLst>
          </p:cNvPr>
          <p:cNvSpPr>
            <a:spLocks noGrp="1" noChangeArrowheads="1"/>
          </p:cNvSpPr>
          <p:nvPr>
            <p:ph type="subTitle" idx="1"/>
          </p:nvPr>
        </p:nvSpPr>
        <p:spPr>
          <a:xfrm>
            <a:off x="1371600" y="1143000"/>
            <a:ext cx="7772400" cy="5715000"/>
          </a:xfrm>
        </p:spPr>
        <p:txBody>
          <a:bodyPr/>
          <a:lstStyle/>
          <a:p>
            <a:pPr marL="230188" indent="-230188">
              <a:buFontTx/>
              <a:buChar char="•"/>
            </a:pPr>
            <a:r>
              <a:rPr lang="en-US" altLang="en-US" sz="2800"/>
              <a:t>Another word Adler used to refer to basic motivation was </a:t>
            </a:r>
            <a:r>
              <a:rPr lang="en-US" altLang="en-US" sz="2800">
                <a:solidFill>
                  <a:schemeClr val="folHlink"/>
                </a:solidFill>
              </a:rPr>
              <a:t>compensation</a:t>
            </a:r>
            <a:r>
              <a:rPr lang="en-US" altLang="en-US" sz="2800"/>
              <a:t>, or striving to overcome. </a:t>
            </a:r>
          </a:p>
          <a:p>
            <a:pPr marL="230188" indent="-230188">
              <a:buFontTx/>
              <a:buChar char="•"/>
            </a:pPr>
            <a:r>
              <a:rPr lang="en-US" altLang="en-US" sz="2800"/>
              <a:t>We all have problems, short-comings, inferiorities of one sort or another.</a:t>
            </a:r>
          </a:p>
          <a:p>
            <a:pPr marL="230188" indent="-230188">
              <a:buFontTx/>
              <a:buChar char="•"/>
            </a:pPr>
            <a:r>
              <a:rPr lang="en-US" altLang="en-US" sz="2800"/>
              <a:t> Adler felt that our personalities could be accounted for by the ways in which we do -- or do not -- compensate or overcome those problems. </a:t>
            </a:r>
          </a:p>
          <a:p>
            <a:pPr marL="230188" indent="-230188">
              <a:buFontTx/>
              <a:buChar char="•"/>
            </a:pPr>
            <a:r>
              <a:rPr lang="en-US" altLang="en-US" sz="2800"/>
              <a:t>Later, however, Adler  rejected </a:t>
            </a:r>
            <a:r>
              <a:rPr lang="en-US" altLang="en-US" sz="2800">
                <a:solidFill>
                  <a:schemeClr val="folHlink"/>
                </a:solidFill>
              </a:rPr>
              <a:t>compensation</a:t>
            </a:r>
            <a:r>
              <a:rPr lang="en-US" altLang="en-US" sz="2800"/>
              <a:t> as a label for the basic motive, because </a:t>
            </a:r>
            <a:r>
              <a:rPr lang="en-US" altLang="en-US" sz="2800">
                <a:solidFill>
                  <a:schemeClr val="folHlink"/>
                </a:solidFill>
              </a:rPr>
              <a:t>compensation</a:t>
            </a:r>
            <a:r>
              <a:rPr lang="en-US" altLang="en-US" sz="2800"/>
              <a:t> makes it sound as if it is people’s problems that cause them to be what they are.</a:t>
            </a:r>
          </a:p>
        </p:txBody>
      </p:sp>
    </p:spTree>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9127BEA-56AE-427C-87DA-01E59441ECFB}"/>
              </a:ext>
            </a:extLst>
          </p:cNvPr>
          <p:cNvSpPr>
            <a:spLocks noGrp="1" noChangeArrowheads="1"/>
          </p:cNvSpPr>
          <p:nvPr>
            <p:ph type="title"/>
          </p:nvPr>
        </p:nvSpPr>
        <p:spPr>
          <a:xfrm>
            <a:off x="1295400" y="228600"/>
            <a:ext cx="7772400" cy="1905000"/>
          </a:xfrm>
        </p:spPr>
        <p:txBody>
          <a:bodyPr/>
          <a:lstStyle/>
          <a:p>
            <a:pPr algn="ctr"/>
            <a:r>
              <a:rPr lang="en-US" altLang="en-US" sz="3200"/>
              <a:t>Individual Psychology: </a:t>
            </a:r>
            <a:br>
              <a:rPr lang="en-US" altLang="en-US" sz="3200"/>
            </a:br>
            <a:r>
              <a:rPr lang="en-US" altLang="en-US" sz="3200"/>
              <a:t>Masculine Protest</a:t>
            </a:r>
            <a:endParaRPr lang="en-US" altLang="en-US"/>
          </a:p>
        </p:txBody>
      </p:sp>
      <p:sp>
        <p:nvSpPr>
          <p:cNvPr id="8195" name="Rectangle 3">
            <a:extLst>
              <a:ext uri="{FF2B5EF4-FFF2-40B4-BE49-F238E27FC236}">
                <a16:creationId xmlns:a16="http://schemas.microsoft.com/office/drawing/2014/main" id="{A7234A3B-D484-4378-9F3E-F8FA98C86011}"/>
              </a:ext>
            </a:extLst>
          </p:cNvPr>
          <p:cNvSpPr>
            <a:spLocks noGrp="1" noChangeArrowheads="1"/>
          </p:cNvSpPr>
          <p:nvPr>
            <p:ph type="body" idx="1"/>
          </p:nvPr>
        </p:nvSpPr>
        <p:spPr>
          <a:xfrm>
            <a:off x="1143000" y="1981200"/>
            <a:ext cx="7924800" cy="4876800"/>
          </a:xfrm>
        </p:spPr>
        <p:txBody>
          <a:bodyPr/>
          <a:lstStyle/>
          <a:p>
            <a:r>
              <a:rPr lang="en-US" altLang="en-US"/>
              <a:t>Another of Adler's early phrases  for striving for perfection was </a:t>
            </a:r>
            <a:r>
              <a:rPr lang="en-US" altLang="en-US">
                <a:solidFill>
                  <a:schemeClr val="folHlink"/>
                </a:solidFill>
              </a:rPr>
              <a:t>masculine protest</a:t>
            </a:r>
            <a:r>
              <a:rPr lang="en-US" altLang="en-US"/>
              <a:t>.</a:t>
            </a:r>
          </a:p>
          <a:p>
            <a:r>
              <a:rPr lang="en-US" altLang="en-US"/>
              <a:t>In many cultures boys are held in higher esteem than girls are.</a:t>
            </a:r>
          </a:p>
          <a:p>
            <a:r>
              <a:rPr lang="en-US" altLang="en-US"/>
              <a:t>Males in many cultures do have the power, the education, and the talent and motivation needed to do "great things," and women do not.</a:t>
            </a:r>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2A17B4C4-D253-483F-8B06-98FEA2B411A0}"/>
              </a:ext>
            </a:extLst>
          </p:cNvPr>
          <p:cNvSpPr>
            <a:spLocks noGrp="1" noChangeArrowheads="1"/>
          </p:cNvSpPr>
          <p:nvPr>
            <p:ph type="title"/>
          </p:nvPr>
        </p:nvSpPr>
        <p:spPr>
          <a:xfrm>
            <a:off x="1295400" y="0"/>
            <a:ext cx="7772400" cy="685800"/>
          </a:xfrm>
        </p:spPr>
        <p:txBody>
          <a:bodyPr/>
          <a:lstStyle/>
          <a:p>
            <a:pPr algn="ctr"/>
            <a:r>
              <a:rPr lang="en-US" altLang="en-US" sz="3200"/>
              <a:t>Individual Psychology:  Masculine Protest</a:t>
            </a:r>
            <a:endParaRPr lang="en-US" altLang="en-US"/>
          </a:p>
        </p:txBody>
      </p:sp>
      <p:sp>
        <p:nvSpPr>
          <p:cNvPr id="72707" name="Rectangle 3">
            <a:extLst>
              <a:ext uri="{FF2B5EF4-FFF2-40B4-BE49-F238E27FC236}">
                <a16:creationId xmlns:a16="http://schemas.microsoft.com/office/drawing/2014/main" id="{80FDCB7A-BDEF-4852-BF44-4742B364BB09}"/>
              </a:ext>
            </a:extLst>
          </p:cNvPr>
          <p:cNvSpPr>
            <a:spLocks noGrp="1" noChangeArrowheads="1"/>
          </p:cNvSpPr>
          <p:nvPr>
            <p:ph type="body" idx="1"/>
          </p:nvPr>
        </p:nvSpPr>
        <p:spPr>
          <a:xfrm>
            <a:off x="1143000" y="1371600"/>
            <a:ext cx="7924800" cy="5486400"/>
          </a:xfrm>
        </p:spPr>
        <p:txBody>
          <a:bodyPr/>
          <a:lstStyle/>
          <a:p>
            <a:r>
              <a:rPr lang="en-US" altLang="en-US"/>
              <a:t>Adler:   men's assertiveness and success in the world is not due to some innate superiority. </a:t>
            </a:r>
          </a:p>
          <a:p>
            <a:r>
              <a:rPr lang="en-US" altLang="en-US"/>
              <a:t>Rather, boys are encouraged to be assertive in life, and girls are discouraged. </a:t>
            </a:r>
          </a:p>
          <a:p>
            <a:r>
              <a:rPr lang="en-US" altLang="en-US"/>
              <a:t>Both boys and girls, however, begin life with the capacity for "protest!" </a:t>
            </a:r>
          </a:p>
        </p:txBody>
      </p:sp>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82FE535C-7B50-41AE-8F4C-F2B12DAA9B32}"/>
              </a:ext>
            </a:extLst>
          </p:cNvPr>
          <p:cNvSpPr>
            <a:spLocks noGrp="1" noChangeArrowheads="1"/>
          </p:cNvSpPr>
          <p:nvPr>
            <p:ph type="title"/>
          </p:nvPr>
        </p:nvSpPr>
        <p:spPr>
          <a:xfrm>
            <a:off x="1295400" y="0"/>
            <a:ext cx="7772400" cy="685800"/>
          </a:xfrm>
        </p:spPr>
        <p:txBody>
          <a:bodyPr/>
          <a:lstStyle/>
          <a:p>
            <a:pPr algn="ctr"/>
            <a:r>
              <a:rPr lang="en-US" altLang="en-US" sz="3600"/>
              <a:t>Individual Psychology</a:t>
            </a:r>
            <a:endParaRPr lang="en-US" altLang="en-US"/>
          </a:p>
        </p:txBody>
      </p:sp>
      <p:sp>
        <p:nvSpPr>
          <p:cNvPr id="58371" name="Rectangle 3">
            <a:extLst>
              <a:ext uri="{FF2B5EF4-FFF2-40B4-BE49-F238E27FC236}">
                <a16:creationId xmlns:a16="http://schemas.microsoft.com/office/drawing/2014/main" id="{4EA3739C-5997-4BED-9F97-5ADF90DF63E3}"/>
              </a:ext>
            </a:extLst>
          </p:cNvPr>
          <p:cNvSpPr>
            <a:spLocks noGrp="1" noChangeArrowheads="1"/>
          </p:cNvSpPr>
          <p:nvPr>
            <p:ph type="body" idx="1"/>
          </p:nvPr>
        </p:nvSpPr>
        <p:spPr>
          <a:xfrm>
            <a:off x="1143000" y="1752600"/>
            <a:ext cx="7924800" cy="5105400"/>
          </a:xfrm>
        </p:spPr>
        <p:txBody>
          <a:bodyPr/>
          <a:lstStyle/>
          <a:p>
            <a:r>
              <a:rPr lang="en-US" altLang="en-US"/>
              <a:t>Another label Adlerian  used was                </a:t>
            </a:r>
            <a:r>
              <a:rPr lang="en-US" altLang="en-US">
                <a:solidFill>
                  <a:schemeClr val="folHlink"/>
                </a:solidFill>
              </a:rPr>
              <a:t>striving for superiority</a:t>
            </a:r>
            <a:r>
              <a:rPr lang="en-US" altLang="en-US"/>
              <a:t>. </a:t>
            </a:r>
          </a:p>
          <a:p>
            <a:r>
              <a:rPr lang="en-US" altLang="en-US"/>
              <a:t>Striving for superiority does refer to the desire to be better, but also contains the idea that people want to be better than others, rather than better in their own right. </a:t>
            </a:r>
          </a:p>
          <a:p>
            <a:r>
              <a:rPr lang="en-US" altLang="en-US"/>
              <a:t>Adler later used </a:t>
            </a:r>
            <a:r>
              <a:rPr lang="en-US" altLang="en-US">
                <a:solidFill>
                  <a:schemeClr val="folHlink"/>
                </a:solidFill>
              </a:rPr>
              <a:t>striving for superiority</a:t>
            </a:r>
            <a:r>
              <a:rPr lang="en-US" altLang="en-US"/>
              <a:t> in reference to unhealthy or neurotic striving. </a:t>
            </a:r>
          </a:p>
        </p:txBody>
      </p:sp>
    </p:spTree>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987D4D1-4C3E-43AF-822A-115051201A2E}"/>
              </a:ext>
            </a:extLst>
          </p:cNvPr>
          <p:cNvSpPr>
            <a:spLocks noGrp="1" noChangeArrowheads="1"/>
          </p:cNvSpPr>
          <p:nvPr>
            <p:ph type="title"/>
          </p:nvPr>
        </p:nvSpPr>
        <p:spPr>
          <a:xfrm>
            <a:off x="1295400" y="0"/>
            <a:ext cx="7772400" cy="762000"/>
          </a:xfrm>
        </p:spPr>
        <p:txBody>
          <a:bodyPr/>
          <a:lstStyle/>
          <a:p>
            <a:pPr algn="ctr"/>
            <a:r>
              <a:rPr lang="en-US" altLang="en-US" sz="3600"/>
              <a:t>Individual Psychology</a:t>
            </a:r>
            <a:endParaRPr lang="en-US" altLang="en-US"/>
          </a:p>
        </p:txBody>
      </p:sp>
      <p:sp>
        <p:nvSpPr>
          <p:cNvPr id="60419" name="Rectangle 3">
            <a:extLst>
              <a:ext uri="{FF2B5EF4-FFF2-40B4-BE49-F238E27FC236}">
                <a16:creationId xmlns:a16="http://schemas.microsoft.com/office/drawing/2014/main" id="{303D95B2-7630-4E87-9239-4DB4878C4F84}"/>
              </a:ext>
            </a:extLst>
          </p:cNvPr>
          <p:cNvSpPr>
            <a:spLocks noGrp="1" noChangeArrowheads="1"/>
          </p:cNvSpPr>
          <p:nvPr>
            <p:ph type="body" idx="1"/>
          </p:nvPr>
        </p:nvSpPr>
        <p:spPr>
          <a:xfrm>
            <a:off x="990600" y="1371600"/>
            <a:ext cx="8153400" cy="5486400"/>
          </a:xfrm>
        </p:spPr>
        <p:txBody>
          <a:bodyPr/>
          <a:lstStyle/>
          <a:p>
            <a:r>
              <a:rPr lang="en-US" altLang="en-US"/>
              <a:t>Adler:  we should see people as wholes rather than parts-- “</a:t>
            </a:r>
            <a:r>
              <a:rPr lang="en-US" altLang="en-US">
                <a:solidFill>
                  <a:schemeClr val="folHlink"/>
                </a:solidFill>
              </a:rPr>
              <a:t>individual psychology</a:t>
            </a:r>
            <a:r>
              <a:rPr lang="en-US" altLang="en-US"/>
              <a:t>.” </a:t>
            </a:r>
          </a:p>
          <a:p>
            <a:r>
              <a:rPr lang="en-US" altLang="en-US"/>
              <a:t>Adler did not talk about a person's personality in the traditional sense of internal traits, structures, dynamics, and conflicts. </a:t>
            </a:r>
          </a:p>
          <a:p>
            <a:r>
              <a:rPr lang="en-US" altLang="en-US"/>
              <a:t>Instead, Adler preferred to talk about </a:t>
            </a:r>
            <a:br>
              <a:rPr lang="en-US" altLang="en-US"/>
            </a:br>
            <a:r>
              <a:rPr lang="en-US" altLang="en-US"/>
              <a:t>style of life --- "lifestyle." </a:t>
            </a:r>
          </a:p>
          <a:p>
            <a:r>
              <a:rPr lang="en-US" altLang="en-US"/>
              <a:t>Life style: how people live life, how they handle problems and interpersonal relations.</a:t>
            </a:r>
          </a:p>
        </p:txBody>
      </p:sp>
    </p:spTree>
  </p:cSld>
  <p:clrMapOvr>
    <a:masterClrMapping/>
  </p:clrMapOvr>
  <p:transition>
    <p:random/>
  </p:transition>
</p:sld>
</file>

<file path=ppt/theme/theme1.xml><?xml version="1.0" encoding="utf-8"?>
<a:theme xmlns:a="http://schemas.openxmlformats.org/drawingml/2006/main" name="Blush">
  <a:themeElements>
    <a:clrScheme name="Blush 2">
      <a:dk1>
        <a:srgbClr val="660066"/>
      </a:dk1>
      <a:lt1>
        <a:srgbClr val="FFFFFF"/>
      </a:lt1>
      <a:dk2>
        <a:srgbClr val="FF00FF"/>
      </a:dk2>
      <a:lt2>
        <a:srgbClr val="FFCC99"/>
      </a:lt2>
      <a:accent1>
        <a:srgbClr val="99FF99"/>
      </a:accent1>
      <a:accent2>
        <a:srgbClr val="CC66FF"/>
      </a:accent2>
      <a:accent3>
        <a:srgbClr val="FFFFFF"/>
      </a:accent3>
      <a:accent4>
        <a:srgbClr val="560056"/>
      </a:accent4>
      <a:accent5>
        <a:srgbClr val="CAFFCA"/>
      </a:accent5>
      <a:accent6>
        <a:srgbClr val="B95CE7"/>
      </a:accent6>
      <a:hlink>
        <a:srgbClr val="FF99CC"/>
      </a:hlink>
      <a:folHlink>
        <a:srgbClr val="006600"/>
      </a:folHlink>
    </a:clrScheme>
    <a:fontScheme name="Blush">
      <a:majorFont>
        <a:latin typeface="Impact"/>
        <a:ea typeface=""/>
        <a:cs typeface=""/>
      </a:majorFont>
      <a:minorFont>
        <a:latin typeface="Impac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Blush 1">
        <a:dk1>
          <a:srgbClr val="000000"/>
        </a:dk1>
        <a:lt1>
          <a:srgbClr val="FFFFFF"/>
        </a:lt1>
        <a:dk2>
          <a:srgbClr val="6600CC"/>
        </a:dk2>
        <a:lt2>
          <a:srgbClr val="CCECFF"/>
        </a:lt2>
        <a:accent1>
          <a:srgbClr val="00FFCC"/>
        </a:accent1>
        <a:accent2>
          <a:srgbClr val="9933FF"/>
        </a:accent2>
        <a:accent3>
          <a:srgbClr val="B8AAE2"/>
        </a:accent3>
        <a:accent4>
          <a:srgbClr val="DADADA"/>
        </a:accent4>
        <a:accent5>
          <a:srgbClr val="AAFFE2"/>
        </a:accent5>
        <a:accent6>
          <a:srgbClr val="8A2DE7"/>
        </a:accent6>
        <a:hlink>
          <a:srgbClr val="660066"/>
        </a:hlink>
        <a:folHlink>
          <a:srgbClr val="006699"/>
        </a:folHlink>
      </a:clrScheme>
      <a:clrMap bg1="dk2" tx1="lt1" bg2="dk1" tx2="lt2" accent1="accent1" accent2="accent2" accent3="accent3" accent4="accent4" accent5="accent5" accent6="accent6" hlink="hlink" folHlink="folHlink"/>
    </a:extraClrScheme>
    <a:extraClrScheme>
      <a:clrScheme name="Blush 2">
        <a:dk1>
          <a:srgbClr val="660066"/>
        </a:dk1>
        <a:lt1>
          <a:srgbClr val="FFFFFF"/>
        </a:lt1>
        <a:dk2>
          <a:srgbClr val="FF00FF"/>
        </a:dk2>
        <a:lt2>
          <a:srgbClr val="FFCC99"/>
        </a:lt2>
        <a:accent1>
          <a:srgbClr val="99FF99"/>
        </a:accent1>
        <a:accent2>
          <a:srgbClr val="CC66FF"/>
        </a:accent2>
        <a:accent3>
          <a:srgbClr val="FFFFFF"/>
        </a:accent3>
        <a:accent4>
          <a:srgbClr val="560056"/>
        </a:accent4>
        <a:accent5>
          <a:srgbClr val="CAFFCA"/>
        </a:accent5>
        <a:accent6>
          <a:srgbClr val="B95CE7"/>
        </a:accent6>
        <a:hlink>
          <a:srgbClr val="FF99CC"/>
        </a:hlink>
        <a:folHlink>
          <a:srgbClr val="006600"/>
        </a:folHlink>
      </a:clrScheme>
      <a:clrMap bg1="lt1" tx1="dk1" bg2="lt2" tx2="dk2" accent1="accent1" accent2="accent2" accent3="accent3" accent4="accent4" accent5="accent5" accent6="accent6" hlink="hlink" folHlink="folHlink"/>
    </a:extraClrScheme>
    <a:extraClrScheme>
      <a:clrScheme name="Blush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ush 4">
        <a:dk1>
          <a:srgbClr val="000000"/>
        </a:dk1>
        <a:lt1>
          <a:srgbClr val="FFFFFF"/>
        </a:lt1>
        <a:dk2>
          <a:srgbClr val="CC0099"/>
        </a:dk2>
        <a:lt2>
          <a:srgbClr val="FFCCFF"/>
        </a:lt2>
        <a:accent1>
          <a:srgbClr val="00FF00"/>
        </a:accent1>
        <a:accent2>
          <a:srgbClr val="9933FF"/>
        </a:accent2>
        <a:accent3>
          <a:srgbClr val="E2AACA"/>
        </a:accent3>
        <a:accent4>
          <a:srgbClr val="DADADA"/>
        </a:accent4>
        <a:accent5>
          <a:srgbClr val="AAFFAA"/>
        </a:accent5>
        <a:accent6>
          <a:srgbClr val="8A2DE7"/>
        </a:accent6>
        <a:hlink>
          <a:srgbClr val="660066"/>
        </a:hlink>
        <a:folHlink>
          <a:srgbClr val="0066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Designs\BLUSH.POT</Template>
  <TotalTime>296</TotalTime>
  <Words>2379</Words>
  <Application>Microsoft Office PowerPoint</Application>
  <PresentationFormat>On-screen Show (4:3)</PresentationFormat>
  <Paragraphs>231</Paragraphs>
  <Slides>40</Slides>
  <Notes>40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Times New Roman</vt:lpstr>
      <vt:lpstr>Impact</vt:lpstr>
      <vt:lpstr>Blush</vt:lpstr>
      <vt:lpstr>PowerPoint Presentation</vt:lpstr>
      <vt:lpstr>Some Tenets of Adler’s Theory:</vt:lpstr>
      <vt:lpstr>Individual Psychology</vt:lpstr>
      <vt:lpstr>Individual Psychology</vt:lpstr>
      <vt:lpstr>Individual Psychology</vt:lpstr>
      <vt:lpstr>Individual Psychology:  Masculine Protest</vt:lpstr>
      <vt:lpstr>Individual Psychology:  Masculine Protest</vt:lpstr>
      <vt:lpstr>Individual Psychology</vt:lpstr>
      <vt:lpstr>Individual Psychology</vt:lpstr>
      <vt:lpstr>Individual Psychology</vt:lpstr>
      <vt:lpstr>Individual Psychology</vt:lpstr>
      <vt:lpstr>Individual Psychology:   Human Motivation</vt:lpstr>
      <vt:lpstr>Individual Psychology:  human motivation</vt:lpstr>
      <vt:lpstr>Individual Psychology:  human motivation</vt:lpstr>
      <vt:lpstr>Individual Psychology:  Social Interest</vt:lpstr>
      <vt:lpstr>Individual Psychology:   Social Interest</vt:lpstr>
      <vt:lpstr>Individual Psychology:  Social Interest</vt:lpstr>
      <vt:lpstr>Individual Psychology:   Inferiority and Compensation</vt:lpstr>
      <vt:lpstr>Individual Psychology: Inferiority and Compensation</vt:lpstr>
      <vt:lpstr>Individual Psychology:   Inferiority and Compensation</vt:lpstr>
      <vt:lpstr>Individual Psychology: Inferiority and Compensation</vt:lpstr>
      <vt:lpstr>Individual Psychology: Inferiority, Compensation, Superiority</vt:lpstr>
      <vt:lpstr>Individual Psychology: Inferiority, Compensation, Superiority =&gt; Neurosis</vt:lpstr>
      <vt:lpstr>Individual Psychology:  Neurosis:  The Ruling Type</vt:lpstr>
      <vt:lpstr>Individual Psychology:  Neurosis =&gt; The learning type</vt:lpstr>
      <vt:lpstr>Individual Psychology:  Neurosis =&gt; The avoiding type:</vt:lpstr>
      <vt:lpstr>Individual Psychology: Childhood</vt:lpstr>
      <vt:lpstr>Individual Psychology: Childhood</vt:lpstr>
      <vt:lpstr>Individual Psychology: Childhood</vt:lpstr>
      <vt:lpstr>Individual Psychology:  Childhood Pampering</vt:lpstr>
      <vt:lpstr>Individual Psychology: Childhood</vt:lpstr>
      <vt:lpstr>Individual Psychology: Childhood</vt:lpstr>
      <vt:lpstr>Individual Psychology: Birth Order</vt:lpstr>
      <vt:lpstr>Individual Psychology: Only Child</vt:lpstr>
      <vt:lpstr>Individual Psychology: First Borns</vt:lpstr>
      <vt:lpstr>Individual Psychology:  First Borns</vt:lpstr>
      <vt:lpstr>Individual Psychology: Second Borns</vt:lpstr>
      <vt:lpstr>Individual Psychology: Birth Order</vt:lpstr>
      <vt:lpstr>Individual Psychology:  Personality Assessment</vt:lpstr>
      <vt:lpstr>Alfred Adler’s  Individual Psychology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Alfred Adler:  Individual Psychology</dc:title>
  <dc:creator>Kent</dc:creator>
  <cp:lastModifiedBy>Kent Van Cleave</cp:lastModifiedBy>
  <cp:revision>52</cp:revision>
  <cp:lastPrinted>1999-03-05T22:19:17Z</cp:lastPrinted>
  <dcterms:created xsi:type="dcterms:W3CDTF">1997-08-13T14:59:20Z</dcterms:created>
  <dcterms:modified xsi:type="dcterms:W3CDTF">2020-02-25T05:11:27Z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2</vt:i4>
  </property>
  <property fmtid="{D5CDD505-2E9C-101B-9397-08002B2CF9AE}" pid="3" name="GraphicType">
    <vt:i4>1</vt:i4>
  </property>
  <property fmtid="{D5CDD505-2E9C-101B-9397-08002B2CF9AE}" pid="4" name="Compression">
    <vt:i4>100</vt:i4>
  </property>
  <property fmtid="{D5CDD505-2E9C-101B-9397-08002B2CF9AE}" pid="5" name="ScreenSize">
    <vt:i4>3</vt:i4>
  </property>
  <property fmtid="{D5CDD505-2E9C-101B-9397-08002B2CF9AE}" pid="6" name="ScreenUsage">
    <vt:i4>3</vt:i4>
  </property>
  <property fmtid="{D5CDD505-2E9C-101B-9397-08002B2CF9AE}" pid="7" name="Other">
    <vt:lpwstr/>
  </property>
  <property fmtid="{D5CDD505-2E9C-101B-9397-08002B2CF9AE}" pid="8" name="DownloadOriginal">
    <vt:bool>true</vt:bool>
  </property>
  <property fmtid="{D5CDD505-2E9C-101B-9397-08002B2CF9AE}" pid="9" name="DownloadIEButton">
    <vt:bool>true</vt:bool>
  </property>
  <property fmtid="{D5CDD505-2E9C-101B-9397-08002B2CF9AE}" pid="10" name="UseBrowserColor">
    <vt:bool>true</vt:bool>
  </property>
  <property fmtid="{D5CDD505-2E9C-101B-9397-08002B2CF9AE}" pid="11" name="BackColor">
    <vt:i4>15132390</vt:i4>
  </property>
  <property fmtid="{D5CDD505-2E9C-101B-9397-08002B2CF9AE}" pid="12" name="TextColor">
    <vt:i4>0</vt:i4>
  </property>
  <property fmtid="{D5CDD505-2E9C-101B-9397-08002B2CF9AE}" pid="13" name="LinkColor">
    <vt:i4>16711782</vt:i4>
  </property>
  <property fmtid="{D5CDD505-2E9C-101B-9397-08002B2CF9AE}" pid="14" name="VisitedColor">
    <vt:i4>10040268</vt:i4>
  </property>
  <property fmtid="{D5CDD505-2E9C-101B-9397-08002B2CF9AE}" pid="15" name="TransparentButton">
    <vt:i4>0</vt:i4>
  </property>
  <property fmtid="{D5CDD505-2E9C-101B-9397-08002B2CF9AE}" pid="16" name="ButtonType">
    <vt:i4>3</vt:i4>
  </property>
  <property fmtid="{D5CDD505-2E9C-101B-9397-08002B2CF9AE}" pid="17" name="ShowNotes">
    <vt:bool>false</vt:bool>
  </property>
  <property fmtid="{D5CDD505-2E9C-101B-9397-08002B2CF9AE}" pid="18" name="NavBtnPos">
    <vt:i4>3</vt:i4>
  </property>
  <property fmtid="{D5CDD505-2E9C-101B-9397-08002B2CF9AE}" pid="19" name="OutputDir">
    <vt:lpwstr>C:\</vt:lpwstr>
  </property>
</Properties>
</file>