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7" autoAdjust="0"/>
    <p:restoredTop sz="94660"/>
  </p:normalViewPr>
  <p:slideViewPr>
    <p:cSldViewPr snapToGrid="0">
      <p:cViewPr varScale="1">
        <p:scale>
          <a:sx n="91" d="100"/>
          <a:sy n="91" d="100"/>
        </p:scale>
        <p:origin x="90" y="6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09978-5697-4AEA-A545-65B40F5859C2}" type="datetimeFigureOut">
              <a:rPr lang="en-US" smtClean="0"/>
              <a:t>3/11/2018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BD90D1-DFA5-4FDA-8FA9-C822AF0AB66A}" type="slidenum">
              <a:rPr lang="en-US" smtClean="0"/>
              <a:t>‹#›</a:t>
            </a:fld>
            <a:endParaRPr lang="en-US"/>
          </a:p>
        </p:txBody>
      </p:sp>
    </p:spTree>
    <p:extLst>
      <p:ext uri="{BB962C8B-B14F-4D97-AF65-F5344CB8AC3E}">
        <p14:creationId xmlns:p14="http://schemas.microsoft.com/office/powerpoint/2010/main" val="148907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00BB978-526C-4FBB-B648-BDB4F119C648}"/>
              </a:ext>
            </a:extLst>
          </p:cNvPr>
          <p:cNvSpPr>
            <a:spLocks noGrp="1" noChangeArrowheads="1"/>
          </p:cNvSpPr>
          <p:nvPr>
            <p:ph type="sldNum" sz="quarter" idx="5"/>
          </p:nvPr>
        </p:nvSpPr>
        <p:spPr>
          <a:ln/>
        </p:spPr>
        <p:txBody>
          <a:bodyPr/>
          <a:lstStyle/>
          <a:p>
            <a:fld id="{5A806EBD-F37D-4263-BDC4-892FAB533854}" type="slidenum">
              <a:rPr lang="en-US" altLang="en-US"/>
              <a:pPr/>
              <a:t>1</a:t>
            </a:fld>
            <a:endParaRPr lang="en-US" altLang="en-US"/>
          </a:p>
        </p:txBody>
      </p:sp>
      <p:sp>
        <p:nvSpPr>
          <p:cNvPr id="67586" name="Rectangle 2">
            <a:extLst>
              <a:ext uri="{FF2B5EF4-FFF2-40B4-BE49-F238E27FC236}">
                <a16:creationId xmlns:a16="http://schemas.microsoft.com/office/drawing/2014/main" id="{13A7F06A-1766-414C-B7A4-D28D18E1A626}"/>
              </a:ext>
            </a:extLst>
          </p:cNvPr>
          <p:cNvSpPr>
            <a:spLocks noChangeArrowheads="1" noTextEdit="1"/>
          </p:cNvSpPr>
          <p:nvPr>
            <p:ph type="sldImg"/>
          </p:nvPr>
        </p:nvSpPr>
        <p:spPr>
          <a:ln/>
        </p:spPr>
      </p:sp>
      <p:sp>
        <p:nvSpPr>
          <p:cNvPr id="67587" name="Rectangle 3">
            <a:extLst>
              <a:ext uri="{FF2B5EF4-FFF2-40B4-BE49-F238E27FC236}">
                <a16:creationId xmlns:a16="http://schemas.microsoft.com/office/drawing/2014/main" id="{CAC01C0E-0BDA-4237-B29A-A0B568F5B5A7}"/>
              </a:ext>
            </a:extLst>
          </p:cNvPr>
          <p:cNvSpPr>
            <a:spLocks noGrp="1" noChangeArrowheads="1"/>
          </p:cNvSpPr>
          <p:nvPr>
            <p:ph type="body" idx="1"/>
          </p:nvPr>
        </p:nvSpPr>
        <p:spPr/>
        <p:txBody>
          <a:bodyPr/>
          <a:lstStyle/>
          <a:p>
            <a:r>
              <a:rPr lang="en-US" altLang="en-US"/>
              <a:t>13 on Wed  Edit at 28</a:t>
            </a:r>
          </a:p>
        </p:txBody>
      </p:sp>
    </p:spTree>
    <p:extLst>
      <p:ext uri="{BB962C8B-B14F-4D97-AF65-F5344CB8AC3E}">
        <p14:creationId xmlns:p14="http://schemas.microsoft.com/office/powerpoint/2010/main" val="3250943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407F932-7168-43B9-A9A1-9BE6553095BE}"/>
              </a:ext>
            </a:extLst>
          </p:cNvPr>
          <p:cNvSpPr>
            <a:spLocks noGrp="1" noChangeArrowheads="1"/>
          </p:cNvSpPr>
          <p:nvPr>
            <p:ph type="sldNum" sz="quarter" idx="5"/>
          </p:nvPr>
        </p:nvSpPr>
        <p:spPr>
          <a:ln/>
        </p:spPr>
        <p:txBody>
          <a:bodyPr/>
          <a:lstStyle/>
          <a:p>
            <a:fld id="{A368B2AA-9E9B-4500-B483-74933F1AC777}" type="slidenum">
              <a:rPr lang="en-US" altLang="en-US"/>
              <a:pPr/>
              <a:t>10</a:t>
            </a:fld>
            <a:endParaRPr lang="en-US" altLang="en-US"/>
          </a:p>
        </p:txBody>
      </p:sp>
      <p:sp>
        <p:nvSpPr>
          <p:cNvPr id="73730" name="Rectangle 2">
            <a:extLst>
              <a:ext uri="{FF2B5EF4-FFF2-40B4-BE49-F238E27FC236}">
                <a16:creationId xmlns:a16="http://schemas.microsoft.com/office/drawing/2014/main" id="{18677A06-B26E-47FA-9B3E-DB75D468AB7E}"/>
              </a:ext>
            </a:extLst>
          </p:cNvPr>
          <p:cNvSpPr>
            <a:spLocks noChangeArrowheads="1" noTextEdit="1"/>
          </p:cNvSpPr>
          <p:nvPr>
            <p:ph type="sldImg"/>
          </p:nvPr>
        </p:nvSpPr>
        <p:spPr>
          <a:ln/>
        </p:spPr>
      </p:sp>
      <p:sp>
        <p:nvSpPr>
          <p:cNvPr id="73731" name="Rectangle 3">
            <a:extLst>
              <a:ext uri="{FF2B5EF4-FFF2-40B4-BE49-F238E27FC236}">
                <a16:creationId xmlns:a16="http://schemas.microsoft.com/office/drawing/2014/main" id="{191C141D-413C-4AC3-9808-9115310570C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63511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85F857C-8DED-4AC1-97D6-75A9C418E2E4}"/>
              </a:ext>
            </a:extLst>
          </p:cNvPr>
          <p:cNvSpPr>
            <a:spLocks noGrp="1" noChangeArrowheads="1"/>
          </p:cNvSpPr>
          <p:nvPr>
            <p:ph type="sldNum" sz="quarter" idx="5"/>
          </p:nvPr>
        </p:nvSpPr>
        <p:spPr>
          <a:ln/>
        </p:spPr>
        <p:txBody>
          <a:bodyPr/>
          <a:lstStyle/>
          <a:p>
            <a:fld id="{873366E2-E410-4FA2-9EA9-AD20631C5631}" type="slidenum">
              <a:rPr lang="en-US" altLang="en-US"/>
              <a:pPr/>
              <a:t>11</a:t>
            </a:fld>
            <a:endParaRPr lang="en-US" altLang="en-US"/>
          </a:p>
        </p:txBody>
      </p:sp>
      <p:sp>
        <p:nvSpPr>
          <p:cNvPr id="74754" name="Rectangle 2">
            <a:extLst>
              <a:ext uri="{FF2B5EF4-FFF2-40B4-BE49-F238E27FC236}">
                <a16:creationId xmlns:a16="http://schemas.microsoft.com/office/drawing/2014/main" id="{FFF46E43-897B-407E-BA7C-8B59F40A363A}"/>
              </a:ext>
            </a:extLst>
          </p:cNvPr>
          <p:cNvSpPr>
            <a:spLocks noChangeArrowheads="1" noTextEdit="1"/>
          </p:cNvSpPr>
          <p:nvPr>
            <p:ph type="sldImg"/>
          </p:nvPr>
        </p:nvSpPr>
        <p:spPr>
          <a:ln/>
        </p:spPr>
      </p:sp>
      <p:sp>
        <p:nvSpPr>
          <p:cNvPr id="74755" name="Rectangle 3">
            <a:extLst>
              <a:ext uri="{FF2B5EF4-FFF2-40B4-BE49-F238E27FC236}">
                <a16:creationId xmlns:a16="http://schemas.microsoft.com/office/drawing/2014/main" id="{F25E55FF-241C-42C9-B372-3CE6C4DA1408}"/>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40086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2923BA2-869B-4FA8-A279-105312606E35}"/>
              </a:ext>
            </a:extLst>
          </p:cNvPr>
          <p:cNvSpPr>
            <a:spLocks noGrp="1" noChangeArrowheads="1"/>
          </p:cNvSpPr>
          <p:nvPr>
            <p:ph type="sldNum" sz="quarter" idx="5"/>
          </p:nvPr>
        </p:nvSpPr>
        <p:spPr>
          <a:ln/>
        </p:spPr>
        <p:txBody>
          <a:bodyPr/>
          <a:lstStyle/>
          <a:p>
            <a:fld id="{A8601031-D403-43FA-A56C-26C5444A4141}" type="slidenum">
              <a:rPr lang="en-US" altLang="en-US"/>
              <a:pPr/>
              <a:t>12</a:t>
            </a:fld>
            <a:endParaRPr lang="en-US" altLang="en-US"/>
          </a:p>
        </p:txBody>
      </p:sp>
      <p:sp>
        <p:nvSpPr>
          <p:cNvPr id="75778" name="Rectangle 2">
            <a:extLst>
              <a:ext uri="{FF2B5EF4-FFF2-40B4-BE49-F238E27FC236}">
                <a16:creationId xmlns:a16="http://schemas.microsoft.com/office/drawing/2014/main" id="{5F438A9E-7C57-4836-BE7C-15A0440B13A0}"/>
              </a:ext>
            </a:extLst>
          </p:cNvPr>
          <p:cNvSpPr>
            <a:spLocks noChangeArrowheads="1" noTextEdit="1"/>
          </p:cNvSpPr>
          <p:nvPr>
            <p:ph type="sldImg"/>
          </p:nvPr>
        </p:nvSpPr>
        <p:spPr>
          <a:ln/>
        </p:spPr>
      </p:sp>
      <p:sp>
        <p:nvSpPr>
          <p:cNvPr id="75779" name="Rectangle 3">
            <a:extLst>
              <a:ext uri="{FF2B5EF4-FFF2-40B4-BE49-F238E27FC236}">
                <a16:creationId xmlns:a16="http://schemas.microsoft.com/office/drawing/2014/main" id="{8A19A8F5-6B78-494D-AEEC-9A87FB267C0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89548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AEE8922-AF9D-4B98-A9C2-D6911A281484}"/>
              </a:ext>
            </a:extLst>
          </p:cNvPr>
          <p:cNvSpPr>
            <a:spLocks noGrp="1" noChangeArrowheads="1"/>
          </p:cNvSpPr>
          <p:nvPr>
            <p:ph type="sldNum" sz="quarter" idx="5"/>
          </p:nvPr>
        </p:nvSpPr>
        <p:spPr>
          <a:ln/>
        </p:spPr>
        <p:txBody>
          <a:bodyPr/>
          <a:lstStyle/>
          <a:p>
            <a:fld id="{4941883D-AD40-4126-9294-6C42905B4601}" type="slidenum">
              <a:rPr lang="en-US" altLang="en-US"/>
              <a:pPr/>
              <a:t>13</a:t>
            </a:fld>
            <a:endParaRPr lang="en-US" altLang="en-US"/>
          </a:p>
        </p:txBody>
      </p:sp>
      <p:sp>
        <p:nvSpPr>
          <p:cNvPr id="76802" name="Rectangle 2">
            <a:extLst>
              <a:ext uri="{FF2B5EF4-FFF2-40B4-BE49-F238E27FC236}">
                <a16:creationId xmlns:a16="http://schemas.microsoft.com/office/drawing/2014/main" id="{70EF02C8-2578-4ECF-8B74-3B31AD5CE58F}"/>
              </a:ext>
            </a:extLst>
          </p:cNvPr>
          <p:cNvSpPr>
            <a:spLocks noChangeArrowheads="1" noTextEdit="1"/>
          </p:cNvSpPr>
          <p:nvPr>
            <p:ph type="sldImg"/>
          </p:nvPr>
        </p:nvSpPr>
        <p:spPr>
          <a:ln/>
        </p:spPr>
      </p:sp>
      <p:sp>
        <p:nvSpPr>
          <p:cNvPr id="76803" name="Rectangle 3">
            <a:extLst>
              <a:ext uri="{FF2B5EF4-FFF2-40B4-BE49-F238E27FC236}">
                <a16:creationId xmlns:a16="http://schemas.microsoft.com/office/drawing/2014/main" id="{FA99A407-921E-44DD-A130-6FF52AA288A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610747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2DD440F-0942-4A5A-A54F-9A3FA3A7BF4F}"/>
              </a:ext>
            </a:extLst>
          </p:cNvPr>
          <p:cNvSpPr>
            <a:spLocks noGrp="1" noChangeArrowheads="1"/>
          </p:cNvSpPr>
          <p:nvPr>
            <p:ph type="sldNum" sz="quarter" idx="5"/>
          </p:nvPr>
        </p:nvSpPr>
        <p:spPr>
          <a:ln/>
        </p:spPr>
        <p:txBody>
          <a:bodyPr/>
          <a:lstStyle/>
          <a:p>
            <a:fld id="{14009A47-6419-4828-9916-D621708CCC55}" type="slidenum">
              <a:rPr lang="en-US" altLang="en-US"/>
              <a:pPr/>
              <a:t>14</a:t>
            </a:fld>
            <a:endParaRPr lang="en-US" altLang="en-US"/>
          </a:p>
        </p:txBody>
      </p:sp>
      <p:sp>
        <p:nvSpPr>
          <p:cNvPr id="78850" name="Rectangle 2">
            <a:extLst>
              <a:ext uri="{FF2B5EF4-FFF2-40B4-BE49-F238E27FC236}">
                <a16:creationId xmlns:a16="http://schemas.microsoft.com/office/drawing/2014/main" id="{C8E2EDF2-354D-4B7D-9F78-3F08D10C743B}"/>
              </a:ext>
            </a:extLst>
          </p:cNvPr>
          <p:cNvSpPr>
            <a:spLocks noChangeArrowheads="1" noTextEdit="1"/>
          </p:cNvSpPr>
          <p:nvPr>
            <p:ph type="sldImg"/>
          </p:nvPr>
        </p:nvSpPr>
        <p:spPr>
          <a:ln/>
        </p:spPr>
      </p:sp>
      <p:sp>
        <p:nvSpPr>
          <p:cNvPr id="78851" name="Rectangle 3">
            <a:extLst>
              <a:ext uri="{FF2B5EF4-FFF2-40B4-BE49-F238E27FC236}">
                <a16:creationId xmlns:a16="http://schemas.microsoft.com/office/drawing/2014/main" id="{B90B3E02-3C80-4023-B94C-27C1CDB156E7}"/>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359931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F91382B-913F-4C49-BA67-7E9710B877DF}"/>
              </a:ext>
            </a:extLst>
          </p:cNvPr>
          <p:cNvSpPr>
            <a:spLocks noGrp="1" noChangeArrowheads="1"/>
          </p:cNvSpPr>
          <p:nvPr>
            <p:ph type="sldNum" sz="quarter" idx="5"/>
          </p:nvPr>
        </p:nvSpPr>
        <p:spPr>
          <a:ln/>
        </p:spPr>
        <p:txBody>
          <a:bodyPr/>
          <a:lstStyle/>
          <a:p>
            <a:fld id="{A2F40DEC-58E9-4C83-B67F-05A47EDF01B3}" type="slidenum">
              <a:rPr lang="en-US" altLang="en-US"/>
              <a:pPr/>
              <a:t>15</a:t>
            </a:fld>
            <a:endParaRPr lang="en-US" altLang="en-US"/>
          </a:p>
        </p:txBody>
      </p:sp>
      <p:sp>
        <p:nvSpPr>
          <p:cNvPr id="77826" name="Rectangle 2">
            <a:extLst>
              <a:ext uri="{FF2B5EF4-FFF2-40B4-BE49-F238E27FC236}">
                <a16:creationId xmlns:a16="http://schemas.microsoft.com/office/drawing/2014/main" id="{96C58582-AF04-492D-AA6C-5D844591C3F5}"/>
              </a:ext>
            </a:extLst>
          </p:cNvPr>
          <p:cNvSpPr>
            <a:spLocks noChangeArrowheads="1" noTextEdit="1"/>
          </p:cNvSpPr>
          <p:nvPr>
            <p:ph type="sldImg"/>
          </p:nvPr>
        </p:nvSpPr>
        <p:spPr>
          <a:ln/>
        </p:spPr>
      </p:sp>
      <p:sp>
        <p:nvSpPr>
          <p:cNvPr id="77827" name="Rectangle 3">
            <a:extLst>
              <a:ext uri="{FF2B5EF4-FFF2-40B4-BE49-F238E27FC236}">
                <a16:creationId xmlns:a16="http://schemas.microsoft.com/office/drawing/2014/main" id="{8789B6D4-A62F-451C-9C3F-46EDA913881C}"/>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51381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825A895-C0DE-43A9-B91D-1C8801B4F532}"/>
              </a:ext>
            </a:extLst>
          </p:cNvPr>
          <p:cNvSpPr>
            <a:spLocks noGrp="1" noChangeArrowheads="1"/>
          </p:cNvSpPr>
          <p:nvPr>
            <p:ph type="sldNum" sz="quarter" idx="5"/>
          </p:nvPr>
        </p:nvSpPr>
        <p:spPr>
          <a:ln/>
        </p:spPr>
        <p:txBody>
          <a:bodyPr/>
          <a:lstStyle/>
          <a:p>
            <a:fld id="{4976BB26-30E1-455A-AA8C-853E17735E81}" type="slidenum">
              <a:rPr lang="en-US" altLang="en-US"/>
              <a:pPr/>
              <a:t>16</a:t>
            </a:fld>
            <a:endParaRPr lang="en-US" altLang="en-US"/>
          </a:p>
        </p:txBody>
      </p:sp>
      <p:sp>
        <p:nvSpPr>
          <p:cNvPr id="79874" name="Rectangle 2">
            <a:extLst>
              <a:ext uri="{FF2B5EF4-FFF2-40B4-BE49-F238E27FC236}">
                <a16:creationId xmlns:a16="http://schemas.microsoft.com/office/drawing/2014/main" id="{79DD8F5E-3E49-4B49-B0FA-AF1A5E46309A}"/>
              </a:ext>
            </a:extLst>
          </p:cNvPr>
          <p:cNvSpPr>
            <a:spLocks noChangeArrowheads="1" noTextEdit="1"/>
          </p:cNvSpPr>
          <p:nvPr>
            <p:ph type="sldImg"/>
          </p:nvPr>
        </p:nvSpPr>
        <p:spPr>
          <a:ln/>
        </p:spPr>
      </p:sp>
      <p:sp>
        <p:nvSpPr>
          <p:cNvPr id="79875" name="Rectangle 3">
            <a:extLst>
              <a:ext uri="{FF2B5EF4-FFF2-40B4-BE49-F238E27FC236}">
                <a16:creationId xmlns:a16="http://schemas.microsoft.com/office/drawing/2014/main" id="{9466CA87-6E66-4BA5-9AEF-145A7B4AB787}"/>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88326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7F41E2F-38DE-4D56-93AE-FE3F5859D2E6}"/>
              </a:ext>
            </a:extLst>
          </p:cNvPr>
          <p:cNvSpPr>
            <a:spLocks noGrp="1" noChangeArrowheads="1"/>
          </p:cNvSpPr>
          <p:nvPr>
            <p:ph type="sldNum" sz="quarter" idx="5"/>
          </p:nvPr>
        </p:nvSpPr>
        <p:spPr>
          <a:ln/>
        </p:spPr>
        <p:txBody>
          <a:bodyPr/>
          <a:lstStyle/>
          <a:p>
            <a:fld id="{F8211843-8162-4EFA-AC34-10549ACF2443}" type="slidenum">
              <a:rPr lang="en-US" altLang="en-US"/>
              <a:pPr/>
              <a:t>17</a:t>
            </a:fld>
            <a:endParaRPr lang="en-US" altLang="en-US"/>
          </a:p>
        </p:txBody>
      </p:sp>
      <p:sp>
        <p:nvSpPr>
          <p:cNvPr id="80898" name="Rectangle 2">
            <a:extLst>
              <a:ext uri="{FF2B5EF4-FFF2-40B4-BE49-F238E27FC236}">
                <a16:creationId xmlns:a16="http://schemas.microsoft.com/office/drawing/2014/main" id="{1CD083B0-623C-4BE8-A9AA-161318A496D1}"/>
              </a:ext>
            </a:extLst>
          </p:cNvPr>
          <p:cNvSpPr>
            <a:spLocks noChangeArrowheads="1" noTextEdit="1"/>
          </p:cNvSpPr>
          <p:nvPr>
            <p:ph type="sldImg"/>
          </p:nvPr>
        </p:nvSpPr>
        <p:spPr>
          <a:ln/>
        </p:spPr>
      </p:sp>
      <p:sp>
        <p:nvSpPr>
          <p:cNvPr id="80899" name="Rectangle 3">
            <a:extLst>
              <a:ext uri="{FF2B5EF4-FFF2-40B4-BE49-F238E27FC236}">
                <a16:creationId xmlns:a16="http://schemas.microsoft.com/office/drawing/2014/main" id="{13873561-A40E-48A1-B8F2-5F99CEFA9EE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69705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644B3C3-ECF4-45D7-8CB4-6CEED76736F3}"/>
              </a:ext>
            </a:extLst>
          </p:cNvPr>
          <p:cNvSpPr>
            <a:spLocks noGrp="1" noChangeArrowheads="1"/>
          </p:cNvSpPr>
          <p:nvPr>
            <p:ph type="sldNum" sz="quarter" idx="5"/>
          </p:nvPr>
        </p:nvSpPr>
        <p:spPr>
          <a:ln/>
        </p:spPr>
        <p:txBody>
          <a:bodyPr/>
          <a:lstStyle/>
          <a:p>
            <a:fld id="{3F4A60FE-3D09-4376-BE4E-859C289AC302}" type="slidenum">
              <a:rPr lang="en-US" altLang="en-US"/>
              <a:pPr/>
              <a:t>18</a:t>
            </a:fld>
            <a:endParaRPr lang="en-US" altLang="en-US"/>
          </a:p>
        </p:txBody>
      </p:sp>
      <p:sp>
        <p:nvSpPr>
          <p:cNvPr id="82946" name="Rectangle 2">
            <a:extLst>
              <a:ext uri="{FF2B5EF4-FFF2-40B4-BE49-F238E27FC236}">
                <a16:creationId xmlns:a16="http://schemas.microsoft.com/office/drawing/2014/main" id="{9E848790-62BD-4BBA-8605-1F7FA1B80307}"/>
              </a:ext>
            </a:extLst>
          </p:cNvPr>
          <p:cNvSpPr>
            <a:spLocks noChangeArrowheads="1" noTextEdit="1"/>
          </p:cNvSpPr>
          <p:nvPr>
            <p:ph type="sldImg"/>
          </p:nvPr>
        </p:nvSpPr>
        <p:spPr>
          <a:ln/>
        </p:spPr>
      </p:sp>
      <p:sp>
        <p:nvSpPr>
          <p:cNvPr id="82947" name="Rectangle 3">
            <a:extLst>
              <a:ext uri="{FF2B5EF4-FFF2-40B4-BE49-F238E27FC236}">
                <a16:creationId xmlns:a16="http://schemas.microsoft.com/office/drawing/2014/main" id="{428E5B6B-EC5A-4254-8F40-3E0C5ECA4C9F}"/>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603728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5C6F1F0-7F5D-452E-99C6-8FAE9587C217}"/>
              </a:ext>
            </a:extLst>
          </p:cNvPr>
          <p:cNvSpPr>
            <a:spLocks noGrp="1" noChangeArrowheads="1"/>
          </p:cNvSpPr>
          <p:nvPr>
            <p:ph type="sldNum" sz="quarter" idx="5"/>
          </p:nvPr>
        </p:nvSpPr>
        <p:spPr>
          <a:ln/>
        </p:spPr>
        <p:txBody>
          <a:bodyPr/>
          <a:lstStyle/>
          <a:p>
            <a:fld id="{4DB686E7-A260-4E57-8ED8-438D3C3F28C1}" type="slidenum">
              <a:rPr lang="en-US" altLang="en-US"/>
              <a:pPr/>
              <a:t>19</a:t>
            </a:fld>
            <a:endParaRPr lang="en-US" altLang="en-US"/>
          </a:p>
        </p:txBody>
      </p:sp>
      <p:sp>
        <p:nvSpPr>
          <p:cNvPr id="83970" name="Rectangle 2">
            <a:extLst>
              <a:ext uri="{FF2B5EF4-FFF2-40B4-BE49-F238E27FC236}">
                <a16:creationId xmlns:a16="http://schemas.microsoft.com/office/drawing/2014/main" id="{16052D01-6D2D-4EC9-AF83-BEE7B33378F1}"/>
              </a:ext>
            </a:extLst>
          </p:cNvPr>
          <p:cNvSpPr>
            <a:spLocks noChangeArrowheads="1" noTextEdit="1"/>
          </p:cNvSpPr>
          <p:nvPr>
            <p:ph type="sldImg"/>
          </p:nvPr>
        </p:nvSpPr>
        <p:spPr>
          <a:ln/>
        </p:spPr>
      </p:sp>
      <p:sp>
        <p:nvSpPr>
          <p:cNvPr id="83971" name="Rectangle 3">
            <a:extLst>
              <a:ext uri="{FF2B5EF4-FFF2-40B4-BE49-F238E27FC236}">
                <a16:creationId xmlns:a16="http://schemas.microsoft.com/office/drawing/2014/main" id="{69C9EF7D-5E59-47BC-9CD8-6284D7185BF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28059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D00773E-45C2-4B08-9F80-1B4740FD2604}"/>
              </a:ext>
            </a:extLst>
          </p:cNvPr>
          <p:cNvSpPr>
            <a:spLocks noGrp="1" noChangeArrowheads="1"/>
          </p:cNvSpPr>
          <p:nvPr>
            <p:ph type="sldNum" sz="quarter" idx="5"/>
          </p:nvPr>
        </p:nvSpPr>
        <p:spPr>
          <a:ln/>
        </p:spPr>
        <p:txBody>
          <a:bodyPr/>
          <a:lstStyle/>
          <a:p>
            <a:fld id="{315DBB3E-A38D-4745-ABB7-81EAED18584B}" type="slidenum">
              <a:rPr lang="en-US" altLang="en-US"/>
              <a:pPr/>
              <a:t>2</a:t>
            </a:fld>
            <a:endParaRPr lang="en-US" altLang="en-US"/>
          </a:p>
        </p:txBody>
      </p:sp>
      <p:sp>
        <p:nvSpPr>
          <p:cNvPr id="68610" name="Rectangle 2">
            <a:extLst>
              <a:ext uri="{FF2B5EF4-FFF2-40B4-BE49-F238E27FC236}">
                <a16:creationId xmlns:a16="http://schemas.microsoft.com/office/drawing/2014/main" id="{59B3EE9D-5074-43EE-ADE5-5680CA82EAD9}"/>
              </a:ext>
            </a:extLst>
          </p:cNvPr>
          <p:cNvSpPr>
            <a:spLocks noChangeArrowheads="1" noTextEdit="1"/>
          </p:cNvSpPr>
          <p:nvPr>
            <p:ph type="sldImg"/>
          </p:nvPr>
        </p:nvSpPr>
        <p:spPr>
          <a:ln/>
        </p:spPr>
      </p:sp>
      <p:sp>
        <p:nvSpPr>
          <p:cNvPr id="68611" name="Rectangle 3">
            <a:extLst>
              <a:ext uri="{FF2B5EF4-FFF2-40B4-BE49-F238E27FC236}">
                <a16:creationId xmlns:a16="http://schemas.microsoft.com/office/drawing/2014/main" id="{52884B0F-C981-4AA5-8F40-534FB5317FE7}"/>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26233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A5174CC-E0EB-4BE0-B523-10F23AEBAB18}"/>
              </a:ext>
            </a:extLst>
          </p:cNvPr>
          <p:cNvSpPr>
            <a:spLocks noGrp="1" noChangeArrowheads="1"/>
          </p:cNvSpPr>
          <p:nvPr>
            <p:ph type="sldNum" sz="quarter" idx="5"/>
          </p:nvPr>
        </p:nvSpPr>
        <p:spPr>
          <a:ln/>
        </p:spPr>
        <p:txBody>
          <a:bodyPr/>
          <a:lstStyle/>
          <a:p>
            <a:fld id="{0B1DCEF3-D436-44D3-8612-2EFF9016AFA2}" type="slidenum">
              <a:rPr lang="en-US" altLang="en-US"/>
              <a:pPr/>
              <a:t>20</a:t>
            </a:fld>
            <a:endParaRPr lang="en-US" altLang="en-US"/>
          </a:p>
        </p:txBody>
      </p:sp>
      <p:sp>
        <p:nvSpPr>
          <p:cNvPr id="84994" name="Rectangle 2">
            <a:extLst>
              <a:ext uri="{FF2B5EF4-FFF2-40B4-BE49-F238E27FC236}">
                <a16:creationId xmlns:a16="http://schemas.microsoft.com/office/drawing/2014/main" id="{340D5186-562C-4D76-A954-AE5D61BE5222}"/>
              </a:ext>
            </a:extLst>
          </p:cNvPr>
          <p:cNvSpPr>
            <a:spLocks noChangeArrowheads="1" noTextEdit="1"/>
          </p:cNvSpPr>
          <p:nvPr>
            <p:ph type="sldImg"/>
          </p:nvPr>
        </p:nvSpPr>
        <p:spPr>
          <a:ln/>
        </p:spPr>
      </p:sp>
      <p:sp>
        <p:nvSpPr>
          <p:cNvPr id="84995" name="Rectangle 3">
            <a:extLst>
              <a:ext uri="{FF2B5EF4-FFF2-40B4-BE49-F238E27FC236}">
                <a16:creationId xmlns:a16="http://schemas.microsoft.com/office/drawing/2014/main" id="{2838D508-EAB5-46D5-89A5-13BF22F0FDEB}"/>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7025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9DC1462-845A-49D6-999B-67EF2900C096}"/>
              </a:ext>
            </a:extLst>
          </p:cNvPr>
          <p:cNvSpPr>
            <a:spLocks noGrp="1" noChangeArrowheads="1"/>
          </p:cNvSpPr>
          <p:nvPr>
            <p:ph type="sldNum" sz="quarter" idx="5"/>
          </p:nvPr>
        </p:nvSpPr>
        <p:spPr>
          <a:ln/>
        </p:spPr>
        <p:txBody>
          <a:bodyPr/>
          <a:lstStyle/>
          <a:p>
            <a:fld id="{3A9CDECC-2FF4-44FE-9226-B53B1134E61C}" type="slidenum">
              <a:rPr lang="en-US" altLang="en-US"/>
              <a:pPr/>
              <a:t>3</a:t>
            </a:fld>
            <a:endParaRPr lang="en-US" altLang="en-US"/>
          </a:p>
        </p:txBody>
      </p:sp>
      <p:sp>
        <p:nvSpPr>
          <p:cNvPr id="101378" name="Rectangle 2">
            <a:extLst>
              <a:ext uri="{FF2B5EF4-FFF2-40B4-BE49-F238E27FC236}">
                <a16:creationId xmlns:a16="http://schemas.microsoft.com/office/drawing/2014/main" id="{A1F5DECE-B9D8-4779-99C0-1652DA3793CA}"/>
              </a:ext>
            </a:extLst>
          </p:cNvPr>
          <p:cNvSpPr>
            <a:spLocks noChangeArrowheads="1" noTextEdit="1"/>
          </p:cNvSpPr>
          <p:nvPr>
            <p:ph type="sldImg"/>
          </p:nvPr>
        </p:nvSpPr>
        <p:spPr>
          <a:ln/>
        </p:spPr>
      </p:sp>
      <p:sp>
        <p:nvSpPr>
          <p:cNvPr id="101379" name="Rectangle 3">
            <a:extLst>
              <a:ext uri="{FF2B5EF4-FFF2-40B4-BE49-F238E27FC236}">
                <a16:creationId xmlns:a16="http://schemas.microsoft.com/office/drawing/2014/main" id="{A1787049-F2DA-4C1B-B174-34F34F0F2BFC}"/>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27840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4ACC244-690F-4235-85C5-BC241C2C6769}"/>
              </a:ext>
            </a:extLst>
          </p:cNvPr>
          <p:cNvSpPr>
            <a:spLocks noGrp="1" noChangeArrowheads="1"/>
          </p:cNvSpPr>
          <p:nvPr>
            <p:ph type="sldNum" sz="quarter" idx="5"/>
          </p:nvPr>
        </p:nvSpPr>
        <p:spPr>
          <a:ln/>
        </p:spPr>
        <p:txBody>
          <a:bodyPr/>
          <a:lstStyle/>
          <a:p>
            <a:fld id="{FECB33FA-6327-40CE-B032-8DECAF4DF774}" type="slidenum">
              <a:rPr lang="en-US" altLang="en-US"/>
              <a:pPr/>
              <a:t>4</a:t>
            </a:fld>
            <a:endParaRPr lang="en-US" altLang="en-US"/>
          </a:p>
        </p:txBody>
      </p:sp>
      <p:sp>
        <p:nvSpPr>
          <p:cNvPr id="69634" name="Rectangle 2">
            <a:extLst>
              <a:ext uri="{FF2B5EF4-FFF2-40B4-BE49-F238E27FC236}">
                <a16:creationId xmlns:a16="http://schemas.microsoft.com/office/drawing/2014/main" id="{4462E234-F4F1-4073-9562-CB597CBAB901}"/>
              </a:ext>
            </a:extLst>
          </p:cNvPr>
          <p:cNvSpPr>
            <a:spLocks noChangeArrowheads="1" noTextEdit="1"/>
          </p:cNvSpPr>
          <p:nvPr>
            <p:ph type="sldImg"/>
          </p:nvPr>
        </p:nvSpPr>
        <p:spPr>
          <a:ln/>
        </p:spPr>
      </p:sp>
      <p:sp>
        <p:nvSpPr>
          <p:cNvPr id="69635" name="Rectangle 3">
            <a:extLst>
              <a:ext uri="{FF2B5EF4-FFF2-40B4-BE49-F238E27FC236}">
                <a16:creationId xmlns:a16="http://schemas.microsoft.com/office/drawing/2014/main" id="{E8326F3F-CC42-4758-A0CC-298F8538FE5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615866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B3DE79D-F094-4894-BBC5-A7AF658E5A9F}"/>
              </a:ext>
            </a:extLst>
          </p:cNvPr>
          <p:cNvSpPr>
            <a:spLocks noGrp="1" noChangeArrowheads="1"/>
          </p:cNvSpPr>
          <p:nvPr>
            <p:ph type="sldNum" sz="quarter" idx="5"/>
          </p:nvPr>
        </p:nvSpPr>
        <p:spPr>
          <a:ln/>
        </p:spPr>
        <p:txBody>
          <a:bodyPr/>
          <a:lstStyle/>
          <a:p>
            <a:fld id="{595513F4-DBFF-4AB7-A167-5F0787330AD5}" type="slidenum">
              <a:rPr lang="en-US" altLang="en-US"/>
              <a:pPr/>
              <a:t>5</a:t>
            </a:fld>
            <a:endParaRPr lang="en-US" altLang="en-US"/>
          </a:p>
        </p:txBody>
      </p:sp>
      <p:sp>
        <p:nvSpPr>
          <p:cNvPr id="70658" name="Rectangle 2">
            <a:extLst>
              <a:ext uri="{FF2B5EF4-FFF2-40B4-BE49-F238E27FC236}">
                <a16:creationId xmlns:a16="http://schemas.microsoft.com/office/drawing/2014/main" id="{348F0A9C-1D64-4A41-AAFC-17924D132C96}"/>
              </a:ext>
            </a:extLst>
          </p:cNvPr>
          <p:cNvSpPr>
            <a:spLocks noChangeArrowheads="1" noTextEdit="1"/>
          </p:cNvSpPr>
          <p:nvPr>
            <p:ph type="sldImg"/>
          </p:nvPr>
        </p:nvSpPr>
        <p:spPr>
          <a:ln/>
        </p:spPr>
      </p:sp>
      <p:sp>
        <p:nvSpPr>
          <p:cNvPr id="70659" name="Rectangle 3">
            <a:extLst>
              <a:ext uri="{FF2B5EF4-FFF2-40B4-BE49-F238E27FC236}">
                <a16:creationId xmlns:a16="http://schemas.microsoft.com/office/drawing/2014/main" id="{00902790-210F-485B-BB34-2F145C89C6C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49181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360A1CB-5CF4-491A-A421-5CF2172D36A2}"/>
              </a:ext>
            </a:extLst>
          </p:cNvPr>
          <p:cNvSpPr>
            <a:spLocks noGrp="1" noChangeArrowheads="1"/>
          </p:cNvSpPr>
          <p:nvPr>
            <p:ph type="sldNum" sz="quarter" idx="5"/>
          </p:nvPr>
        </p:nvSpPr>
        <p:spPr>
          <a:ln/>
        </p:spPr>
        <p:txBody>
          <a:bodyPr/>
          <a:lstStyle/>
          <a:p>
            <a:fld id="{F0902B1D-586D-40A7-A387-96C58BAB7787}" type="slidenum">
              <a:rPr lang="en-US" altLang="en-US"/>
              <a:pPr/>
              <a:t>6</a:t>
            </a:fld>
            <a:endParaRPr lang="en-US" altLang="en-US"/>
          </a:p>
        </p:txBody>
      </p:sp>
      <p:sp>
        <p:nvSpPr>
          <p:cNvPr id="71682" name="Rectangle 2">
            <a:extLst>
              <a:ext uri="{FF2B5EF4-FFF2-40B4-BE49-F238E27FC236}">
                <a16:creationId xmlns:a16="http://schemas.microsoft.com/office/drawing/2014/main" id="{49BBBC51-1376-43E9-A0CE-1ABA81F320F0}"/>
              </a:ext>
            </a:extLst>
          </p:cNvPr>
          <p:cNvSpPr>
            <a:spLocks noChangeArrowheads="1" noTextEdit="1"/>
          </p:cNvSpPr>
          <p:nvPr>
            <p:ph type="sldImg"/>
          </p:nvPr>
        </p:nvSpPr>
        <p:spPr>
          <a:ln/>
        </p:spPr>
      </p:sp>
      <p:sp>
        <p:nvSpPr>
          <p:cNvPr id="71683" name="Rectangle 3">
            <a:extLst>
              <a:ext uri="{FF2B5EF4-FFF2-40B4-BE49-F238E27FC236}">
                <a16:creationId xmlns:a16="http://schemas.microsoft.com/office/drawing/2014/main" id="{8894E03C-B25C-4F74-BD56-65149C4DF9D0}"/>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812135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73CFFAD-EC9B-40B6-B5EF-62A0F47C105D}"/>
              </a:ext>
            </a:extLst>
          </p:cNvPr>
          <p:cNvSpPr>
            <a:spLocks noGrp="1" noChangeArrowheads="1"/>
          </p:cNvSpPr>
          <p:nvPr>
            <p:ph type="sldNum" sz="quarter" idx="5"/>
          </p:nvPr>
        </p:nvSpPr>
        <p:spPr>
          <a:ln/>
        </p:spPr>
        <p:txBody>
          <a:bodyPr/>
          <a:lstStyle/>
          <a:p>
            <a:fld id="{26FCF747-1A8D-4F10-938C-2A3C5DA925D5}" type="slidenum">
              <a:rPr lang="en-US" altLang="en-US"/>
              <a:pPr/>
              <a:t>7</a:t>
            </a:fld>
            <a:endParaRPr lang="en-US" altLang="en-US"/>
          </a:p>
        </p:txBody>
      </p:sp>
      <p:sp>
        <p:nvSpPr>
          <p:cNvPr id="72706" name="Rectangle 2">
            <a:extLst>
              <a:ext uri="{FF2B5EF4-FFF2-40B4-BE49-F238E27FC236}">
                <a16:creationId xmlns:a16="http://schemas.microsoft.com/office/drawing/2014/main" id="{0077C2F2-4504-4508-AB94-E1A6EC9AE42E}"/>
              </a:ext>
            </a:extLst>
          </p:cNvPr>
          <p:cNvSpPr>
            <a:spLocks noChangeArrowheads="1" noTextEdit="1"/>
          </p:cNvSpPr>
          <p:nvPr>
            <p:ph type="sldImg"/>
          </p:nvPr>
        </p:nvSpPr>
        <p:spPr>
          <a:ln/>
        </p:spPr>
      </p:sp>
      <p:sp>
        <p:nvSpPr>
          <p:cNvPr id="72707" name="Rectangle 3">
            <a:extLst>
              <a:ext uri="{FF2B5EF4-FFF2-40B4-BE49-F238E27FC236}">
                <a16:creationId xmlns:a16="http://schemas.microsoft.com/office/drawing/2014/main" id="{57814F91-09F7-47CC-865F-923DEB02FA5B}"/>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866833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1D6E171-14F4-4816-81CD-3F122AA9EAED}"/>
              </a:ext>
            </a:extLst>
          </p:cNvPr>
          <p:cNvSpPr>
            <a:spLocks noGrp="1" noChangeArrowheads="1"/>
          </p:cNvSpPr>
          <p:nvPr>
            <p:ph type="sldNum" sz="quarter" idx="5"/>
          </p:nvPr>
        </p:nvSpPr>
        <p:spPr>
          <a:ln/>
        </p:spPr>
        <p:txBody>
          <a:bodyPr/>
          <a:lstStyle/>
          <a:p>
            <a:fld id="{1791AB48-F290-4F63-9537-1F6E86635F07}" type="slidenum">
              <a:rPr lang="en-US" altLang="en-US"/>
              <a:pPr/>
              <a:t>8</a:t>
            </a:fld>
            <a:endParaRPr lang="en-US" altLang="en-US"/>
          </a:p>
        </p:txBody>
      </p:sp>
      <p:sp>
        <p:nvSpPr>
          <p:cNvPr id="126978" name="Rectangle 2">
            <a:extLst>
              <a:ext uri="{FF2B5EF4-FFF2-40B4-BE49-F238E27FC236}">
                <a16:creationId xmlns:a16="http://schemas.microsoft.com/office/drawing/2014/main" id="{CB7BC17E-3D8A-4E74-A2B7-2F3F56E64E15}"/>
              </a:ext>
            </a:extLst>
          </p:cNvPr>
          <p:cNvSpPr>
            <a:spLocks noChangeArrowheads="1" noTextEdit="1"/>
          </p:cNvSpPr>
          <p:nvPr>
            <p:ph type="sldImg"/>
          </p:nvPr>
        </p:nvSpPr>
        <p:spPr>
          <a:ln/>
        </p:spPr>
      </p:sp>
      <p:sp>
        <p:nvSpPr>
          <p:cNvPr id="126979" name="Rectangle 3">
            <a:extLst>
              <a:ext uri="{FF2B5EF4-FFF2-40B4-BE49-F238E27FC236}">
                <a16:creationId xmlns:a16="http://schemas.microsoft.com/office/drawing/2014/main" id="{13C9D8B2-4B06-49B5-966C-B1E027FD2913}"/>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893623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5B51CD8-4F71-4BEA-AE55-804D83D4FA7C}"/>
              </a:ext>
            </a:extLst>
          </p:cNvPr>
          <p:cNvSpPr>
            <a:spLocks noGrp="1" noChangeArrowheads="1"/>
          </p:cNvSpPr>
          <p:nvPr>
            <p:ph type="sldNum" sz="quarter" idx="5"/>
          </p:nvPr>
        </p:nvSpPr>
        <p:spPr>
          <a:ln/>
        </p:spPr>
        <p:txBody>
          <a:bodyPr/>
          <a:lstStyle/>
          <a:p>
            <a:fld id="{29338603-B06F-4DF3-9EB9-C66C7DB0830B}" type="slidenum">
              <a:rPr lang="en-US" altLang="en-US"/>
              <a:pPr/>
              <a:t>9</a:t>
            </a:fld>
            <a:endParaRPr lang="en-US" altLang="en-US"/>
          </a:p>
        </p:txBody>
      </p:sp>
      <p:sp>
        <p:nvSpPr>
          <p:cNvPr id="152578" name="Rectangle 2">
            <a:extLst>
              <a:ext uri="{FF2B5EF4-FFF2-40B4-BE49-F238E27FC236}">
                <a16:creationId xmlns:a16="http://schemas.microsoft.com/office/drawing/2014/main" id="{F2B57FDB-85FE-4EA9-BD50-1EAC8A7CD759}"/>
              </a:ext>
            </a:extLst>
          </p:cNvPr>
          <p:cNvSpPr>
            <a:spLocks noChangeArrowheads="1" noTextEdit="1"/>
          </p:cNvSpPr>
          <p:nvPr>
            <p:ph type="sldImg"/>
          </p:nvPr>
        </p:nvSpPr>
        <p:spPr>
          <a:ln/>
        </p:spPr>
      </p:sp>
      <p:sp>
        <p:nvSpPr>
          <p:cNvPr id="152579" name="Rectangle 3">
            <a:extLst>
              <a:ext uri="{FF2B5EF4-FFF2-40B4-BE49-F238E27FC236}">
                <a16:creationId xmlns:a16="http://schemas.microsoft.com/office/drawing/2014/main" id="{A3F2647F-8F2A-4186-90D1-C319A18AB528}"/>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52534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77A3E-AE2B-4C34-9017-78C0349EB3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175A2D-2147-4426-80B1-6FD0471E6D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6015FC-96A6-4FB9-911F-63E1D0B5A2D5}"/>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3D6018D1-2080-4577-BCFD-E90092556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252D48-83A4-43B8-97C5-85013890377D}"/>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2864551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4CA65-CC08-4308-83E3-C19963870B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29746D-0DA4-43C4-9411-DAD1890244F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1F6C61-CEA6-40D5-B8B4-D82F90AE1022}"/>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9D622BA7-790A-4A2F-9E78-DA84E2D1B5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108A8-E845-4C0D-A5FE-D94969F98264}"/>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1805690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88C444-320A-427B-A61B-05AE91F713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4BA386-7F2B-4602-B0B9-06FA426D3A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232B1-636E-494C-9C51-4150DADD7689}"/>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08A97467-7211-4520-A60F-E875AAAC08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355B49-C088-4449-8F8E-2D9855E0CA80}"/>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357900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ECEFC-F2E8-471A-BD7C-69BFDE43B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614207-8787-4BD1-AAD7-1E8006EDE7B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E91153-9F0B-40CF-BC8C-C581C681F293}"/>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ED26B647-D994-41FD-87CD-0E0B549B6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12197-C3D0-4163-ADD7-A9E30C12D31A}"/>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3687389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EB755-479F-4208-BF40-8D1178522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A17BFA-B266-43D7-AA89-3306930626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49EB34-C0EE-4098-95CB-6DFE057B65BC}"/>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0E92B31D-44F7-4FF7-BA20-A9F9F29A02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84512-94C4-4E7C-B4A6-8F0EB0BA2DAB}"/>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4031985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7799-FB10-4590-86B0-A238918389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5AE618-0487-499F-A430-2ED216C878A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716F49-D10B-4ECC-B710-07C5CCE7A15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BF726A-A908-468F-801D-1D3A79157445}"/>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6" name="Footer Placeholder 5">
            <a:extLst>
              <a:ext uri="{FF2B5EF4-FFF2-40B4-BE49-F238E27FC236}">
                <a16:creationId xmlns:a16="http://schemas.microsoft.com/office/drawing/2014/main" id="{F989E943-7D5D-425B-ADAA-270316BC9A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BC6324-78B1-4212-BD0F-88A35A540A6E}"/>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229360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BDD20-C649-4ACE-95DE-124FE8B7DD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BE7EF9-E60C-48B3-8AB5-4CE80EB496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AEF68D2-6EA9-4F0E-8E43-92EF20FC772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E882204-5DEC-42E0-A33B-7752E79E94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CE4C1CF-4A10-416C-860E-13B297EF9EE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141FAE-29DF-4F5E-A8AE-A034D2B3E171}"/>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8" name="Footer Placeholder 7">
            <a:extLst>
              <a:ext uri="{FF2B5EF4-FFF2-40B4-BE49-F238E27FC236}">
                <a16:creationId xmlns:a16="http://schemas.microsoft.com/office/drawing/2014/main" id="{BB70707F-6EEE-440C-8064-0BEA6FC3E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52B31E-BED0-4964-89FA-6D00D1A3FD3B}"/>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2671707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848B-3D88-4D8E-B816-436E28566D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B2E6B8-749C-4E12-BB43-A32BE488160C}"/>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4" name="Footer Placeholder 3">
            <a:extLst>
              <a:ext uri="{FF2B5EF4-FFF2-40B4-BE49-F238E27FC236}">
                <a16:creationId xmlns:a16="http://schemas.microsoft.com/office/drawing/2014/main" id="{C896ED42-4D47-4C1A-9F1A-B762C1F027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A487D1-EF61-407F-B5BC-B9FF17F478D4}"/>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18214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523263-B717-4E06-ADF7-D8BB8E8DB69B}"/>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3" name="Footer Placeholder 2">
            <a:extLst>
              <a:ext uri="{FF2B5EF4-FFF2-40B4-BE49-F238E27FC236}">
                <a16:creationId xmlns:a16="http://schemas.microsoft.com/office/drawing/2014/main" id="{DA5BA519-B845-4096-B742-7B2405461E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4E641E-64A9-4F1E-9FB5-25A7A703BAB5}"/>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162888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25595-7C7B-4C5F-B99A-AB317B765C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CDBF57-7BF0-4BA7-86C0-A29B21D616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8538D3-AC35-413A-8A78-2CD4D520D7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DAC7285-5122-4230-B5EB-5EE37E98F922}"/>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6" name="Footer Placeholder 5">
            <a:extLst>
              <a:ext uri="{FF2B5EF4-FFF2-40B4-BE49-F238E27FC236}">
                <a16:creationId xmlns:a16="http://schemas.microsoft.com/office/drawing/2014/main" id="{B44496F0-900D-4164-8AD1-92A06DD76D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C5075E-FEA2-44A6-BB45-92262020B927}"/>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315968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7C0B-77A3-4EE3-910C-4D968050C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C75C48-077E-44A2-93CF-227F34721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1305CF-AB63-4CD6-AC94-E7DC1B51C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CFC6901-C43C-4C50-99CE-3EE71C71E029}"/>
              </a:ext>
            </a:extLst>
          </p:cNvPr>
          <p:cNvSpPr>
            <a:spLocks noGrp="1"/>
          </p:cNvSpPr>
          <p:nvPr>
            <p:ph type="dt" sz="half" idx="10"/>
          </p:nvPr>
        </p:nvSpPr>
        <p:spPr/>
        <p:txBody>
          <a:bodyPr/>
          <a:lstStyle/>
          <a:p>
            <a:fld id="{7B5A3AAE-6918-4DD4-9FE2-34787DFAB40C}" type="datetimeFigureOut">
              <a:rPr lang="en-US" smtClean="0"/>
              <a:t>3/11/2018</a:t>
            </a:fld>
            <a:endParaRPr lang="en-US"/>
          </a:p>
        </p:txBody>
      </p:sp>
      <p:sp>
        <p:nvSpPr>
          <p:cNvPr id="6" name="Footer Placeholder 5">
            <a:extLst>
              <a:ext uri="{FF2B5EF4-FFF2-40B4-BE49-F238E27FC236}">
                <a16:creationId xmlns:a16="http://schemas.microsoft.com/office/drawing/2014/main" id="{0279C19F-86C8-4997-9627-3B1B2B340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08B2C3-4DAE-4975-BDA7-A7F5A2904329}"/>
              </a:ext>
            </a:extLst>
          </p:cNvPr>
          <p:cNvSpPr>
            <a:spLocks noGrp="1"/>
          </p:cNvSpPr>
          <p:nvPr>
            <p:ph type="sldNum" sz="quarter" idx="12"/>
          </p:nvPr>
        </p:nvSpPr>
        <p:spPr/>
        <p:txBody>
          <a:bodyPr/>
          <a:lstStyle/>
          <a:p>
            <a:fld id="{4227F5A1-C9C9-4711-A956-9766C14E0054}" type="slidenum">
              <a:rPr lang="en-US" smtClean="0"/>
              <a:t>‹#›</a:t>
            </a:fld>
            <a:endParaRPr lang="en-US"/>
          </a:p>
        </p:txBody>
      </p:sp>
    </p:spTree>
    <p:extLst>
      <p:ext uri="{BB962C8B-B14F-4D97-AF65-F5344CB8AC3E}">
        <p14:creationId xmlns:p14="http://schemas.microsoft.com/office/powerpoint/2010/main" val="547983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C73F11-AF81-4483-BCDA-91815FDFA0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6F0D4E-8CD1-47E7-8CEB-2D6CE0B2CF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794AD-326B-4E82-BAB5-2909116A0F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A3AAE-6918-4DD4-9FE2-34787DFAB40C}" type="datetimeFigureOut">
              <a:rPr lang="en-US" smtClean="0"/>
              <a:t>3/11/2018</a:t>
            </a:fld>
            <a:endParaRPr lang="en-US"/>
          </a:p>
        </p:txBody>
      </p:sp>
      <p:sp>
        <p:nvSpPr>
          <p:cNvPr id="5" name="Footer Placeholder 4">
            <a:extLst>
              <a:ext uri="{FF2B5EF4-FFF2-40B4-BE49-F238E27FC236}">
                <a16:creationId xmlns:a16="http://schemas.microsoft.com/office/drawing/2014/main" id="{BEA1C427-EE67-4899-8D52-5581F0E003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541D80-CA25-446A-AA70-123ED296B2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27F5A1-C9C9-4711-A956-9766C14E0054}" type="slidenum">
              <a:rPr lang="en-US" smtClean="0"/>
              <a:t>‹#›</a:t>
            </a:fld>
            <a:endParaRPr lang="en-US"/>
          </a:p>
        </p:txBody>
      </p:sp>
    </p:spTree>
    <p:extLst>
      <p:ext uri="{BB962C8B-B14F-4D97-AF65-F5344CB8AC3E}">
        <p14:creationId xmlns:p14="http://schemas.microsoft.com/office/powerpoint/2010/main" val="378482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justice.gov/opa/pr/justice-department-announces-department-wide-procedures-eyewitness-identification"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9F25E86-A507-4C4D-9039-CD7EC08A4CEA}"/>
              </a:ext>
            </a:extLst>
          </p:cNvPr>
          <p:cNvSpPr>
            <a:spLocks noGrp="1" noChangeArrowheads="1"/>
          </p:cNvSpPr>
          <p:nvPr>
            <p:ph type="ctrTitle"/>
          </p:nvPr>
        </p:nvSpPr>
        <p:spPr>
          <a:xfrm>
            <a:off x="2362200" y="0"/>
            <a:ext cx="7543800" cy="1219200"/>
          </a:xfrm>
        </p:spPr>
        <p:txBody>
          <a:bodyPr/>
          <a:lstStyle/>
          <a:p>
            <a:pPr algn="ctr"/>
            <a:r>
              <a:rPr lang="en-US" altLang="en-US" dirty="0"/>
              <a:t>Eyewitness Testimony</a:t>
            </a:r>
          </a:p>
        </p:txBody>
      </p:sp>
      <p:sp>
        <p:nvSpPr>
          <p:cNvPr id="2051" name="Rectangle 3">
            <a:extLst>
              <a:ext uri="{FF2B5EF4-FFF2-40B4-BE49-F238E27FC236}">
                <a16:creationId xmlns:a16="http://schemas.microsoft.com/office/drawing/2014/main" id="{949204C1-8E20-4C65-93F9-52D61DC06C5F}"/>
              </a:ext>
            </a:extLst>
          </p:cNvPr>
          <p:cNvSpPr>
            <a:spLocks noGrp="1" noChangeArrowheads="1"/>
          </p:cNvSpPr>
          <p:nvPr>
            <p:ph type="subTitle" idx="1"/>
          </p:nvPr>
        </p:nvSpPr>
        <p:spPr>
          <a:xfrm>
            <a:off x="2751740" y="5720254"/>
            <a:ext cx="6688520" cy="1137746"/>
          </a:xfrm>
        </p:spPr>
        <p:txBody>
          <a:bodyPr/>
          <a:lstStyle/>
          <a:p>
            <a:r>
              <a:rPr lang="nl-NL" altLang="en-US" sz="4400" dirty="0"/>
              <a:t>A. Kent Van Cleave, Jr., Ph.D</a:t>
            </a:r>
            <a:r>
              <a:rPr lang="en-US" altLang="en-US" sz="4400" dirty="0"/>
              <a:t>.</a:t>
            </a:r>
          </a:p>
        </p:txBody>
      </p:sp>
      <p:pic>
        <p:nvPicPr>
          <p:cNvPr id="3" name="Picture 2">
            <a:extLst>
              <a:ext uri="{FF2B5EF4-FFF2-40B4-BE49-F238E27FC236}">
                <a16:creationId xmlns:a16="http://schemas.microsoft.com/office/drawing/2014/main" id="{0E48F645-7F1E-4519-B6E8-3A7A093710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9586" y="1137746"/>
            <a:ext cx="5489028" cy="4116771"/>
          </a:xfrm>
          <a:prstGeom prst="rect">
            <a:avLst/>
          </a:prstGeom>
        </p:spPr>
      </p:pic>
    </p:spTree>
    <p:extLst>
      <p:ext uri="{BB962C8B-B14F-4D97-AF65-F5344CB8AC3E}">
        <p14:creationId xmlns:p14="http://schemas.microsoft.com/office/powerpoint/2010/main" val="553710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5063090-5AA4-4FC5-A507-0CF37DBCDC2B}"/>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8195" name="Rectangle 3">
            <a:extLst>
              <a:ext uri="{FF2B5EF4-FFF2-40B4-BE49-F238E27FC236}">
                <a16:creationId xmlns:a16="http://schemas.microsoft.com/office/drawing/2014/main" id="{25A1ADBD-162C-4D00-BA6B-DC39885AC38F}"/>
              </a:ext>
            </a:extLst>
          </p:cNvPr>
          <p:cNvSpPr>
            <a:spLocks noGrp="1" noChangeArrowheads="1"/>
          </p:cNvSpPr>
          <p:nvPr>
            <p:ph type="body" idx="1"/>
          </p:nvPr>
        </p:nvSpPr>
        <p:spPr/>
        <p:txBody>
          <a:bodyPr/>
          <a:lstStyle/>
          <a:p>
            <a:pPr>
              <a:buFont typeface="Wingdings" panose="05000000000000000000" pitchFamily="2" charset="2"/>
              <a:buNone/>
            </a:pPr>
            <a:r>
              <a:rPr lang="en-US" altLang="en-US" sz="3600"/>
              <a:t>Stress and Arousal</a:t>
            </a:r>
          </a:p>
          <a:p>
            <a:r>
              <a:rPr lang="en-US" altLang="en-US" sz="3600"/>
              <a:t>Stress increases memory for the event itself… </a:t>
            </a:r>
          </a:p>
          <a:p>
            <a:r>
              <a:rPr lang="en-US" altLang="en-US" sz="3600"/>
              <a:t>…but decreases memory for what preceded and followed the incident</a:t>
            </a:r>
          </a:p>
        </p:txBody>
      </p:sp>
    </p:spTree>
    <p:extLst>
      <p:ext uri="{BB962C8B-B14F-4D97-AF65-F5344CB8AC3E}">
        <p14:creationId xmlns:p14="http://schemas.microsoft.com/office/powerpoint/2010/main" val="865432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BB29901-C527-40BC-91C8-E4C41B2B266E}"/>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10243" name="Rectangle 3">
            <a:extLst>
              <a:ext uri="{FF2B5EF4-FFF2-40B4-BE49-F238E27FC236}">
                <a16:creationId xmlns:a16="http://schemas.microsoft.com/office/drawing/2014/main" id="{77EE2D0F-84A0-4D2E-AC3D-FEA9DCAD4212}"/>
              </a:ext>
            </a:extLst>
          </p:cNvPr>
          <p:cNvSpPr>
            <a:spLocks noGrp="1" noChangeArrowheads="1"/>
          </p:cNvSpPr>
          <p:nvPr>
            <p:ph type="body" idx="1"/>
          </p:nvPr>
        </p:nvSpPr>
        <p:spPr/>
        <p:txBody>
          <a:bodyPr/>
          <a:lstStyle/>
          <a:p>
            <a:pPr>
              <a:buFont typeface="Wingdings" panose="05000000000000000000" pitchFamily="2" charset="2"/>
              <a:buNone/>
            </a:pPr>
            <a:r>
              <a:rPr lang="en-US" altLang="en-US" i="1"/>
              <a:t>Weapon Focus Effect</a:t>
            </a:r>
          </a:p>
          <a:p>
            <a:r>
              <a:rPr lang="en-US" altLang="en-US"/>
              <a:t>People tend to keep their eye on weapons because of their danger and novelty</a:t>
            </a:r>
          </a:p>
          <a:p>
            <a:r>
              <a:rPr lang="en-US" altLang="en-US"/>
              <a:t>This distracts their attention from the robbers</a:t>
            </a:r>
          </a:p>
        </p:txBody>
      </p:sp>
    </p:spTree>
    <p:extLst>
      <p:ext uri="{BB962C8B-B14F-4D97-AF65-F5344CB8AC3E}">
        <p14:creationId xmlns:p14="http://schemas.microsoft.com/office/powerpoint/2010/main" val="1005913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94B85AA-DCFD-4C42-9883-B0A25D90B544}"/>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12291" name="Rectangle 3">
            <a:extLst>
              <a:ext uri="{FF2B5EF4-FFF2-40B4-BE49-F238E27FC236}">
                <a16:creationId xmlns:a16="http://schemas.microsoft.com/office/drawing/2014/main" id="{73FFB845-9A61-43CF-9897-2783462D0C6B}"/>
              </a:ext>
            </a:extLst>
          </p:cNvPr>
          <p:cNvSpPr>
            <a:spLocks noGrp="1" noChangeArrowheads="1"/>
          </p:cNvSpPr>
          <p:nvPr>
            <p:ph type="body" idx="1"/>
          </p:nvPr>
        </p:nvSpPr>
        <p:spPr/>
        <p:txBody>
          <a:bodyPr/>
          <a:lstStyle/>
          <a:p>
            <a:pPr>
              <a:buFont typeface="Wingdings" panose="05000000000000000000" pitchFamily="2" charset="2"/>
              <a:buNone/>
            </a:pPr>
            <a:r>
              <a:rPr lang="en-US" altLang="en-US"/>
              <a:t>Own-Race Bias</a:t>
            </a:r>
          </a:p>
          <a:p>
            <a:r>
              <a:rPr lang="en-US" altLang="en-US"/>
              <a:t>People are more accurate in identifying members of their own race</a:t>
            </a:r>
          </a:p>
          <a:p>
            <a:r>
              <a:rPr lang="en-US" altLang="en-US"/>
              <a:t>Because they are better able to discriminate</a:t>
            </a:r>
          </a:p>
          <a:p>
            <a:r>
              <a:rPr lang="en-US" altLang="en-US"/>
              <a:t>Own-race bias decreases with experience with other groups</a:t>
            </a:r>
          </a:p>
        </p:txBody>
      </p:sp>
    </p:spTree>
    <p:extLst>
      <p:ext uri="{BB962C8B-B14F-4D97-AF65-F5344CB8AC3E}">
        <p14:creationId xmlns:p14="http://schemas.microsoft.com/office/powerpoint/2010/main" val="1373675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53EEADE-9CF2-42B6-BAC4-D228916F72D6}"/>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14339" name="Rectangle 3">
            <a:extLst>
              <a:ext uri="{FF2B5EF4-FFF2-40B4-BE49-F238E27FC236}">
                <a16:creationId xmlns:a16="http://schemas.microsoft.com/office/drawing/2014/main" id="{A6E5D1E1-D83F-4755-BEA6-E0ABFC1D35E9}"/>
              </a:ext>
            </a:extLst>
          </p:cNvPr>
          <p:cNvSpPr>
            <a:spLocks noGrp="1" noChangeArrowheads="1"/>
          </p:cNvSpPr>
          <p:nvPr>
            <p:ph type="body" idx="1"/>
          </p:nvPr>
        </p:nvSpPr>
        <p:spPr>
          <a:xfrm>
            <a:off x="1981200" y="2017714"/>
            <a:ext cx="8497888" cy="4383087"/>
          </a:xfrm>
        </p:spPr>
        <p:txBody>
          <a:bodyPr/>
          <a:lstStyle/>
          <a:p>
            <a:pPr>
              <a:buFont typeface="Wingdings" panose="05000000000000000000" pitchFamily="2" charset="2"/>
              <a:buNone/>
            </a:pPr>
            <a:r>
              <a:rPr lang="en-US" altLang="en-US"/>
              <a:t>Retention Interval</a:t>
            </a:r>
          </a:p>
          <a:p>
            <a:r>
              <a:rPr lang="en-US" altLang="en-US"/>
              <a:t>Accuracy drops with time—rapidly at first, then levels off.</a:t>
            </a:r>
          </a:p>
          <a:p>
            <a:r>
              <a:rPr lang="en-US" altLang="en-US"/>
              <a:t>We extract information from some episodic events, then discard the details.</a:t>
            </a:r>
          </a:p>
          <a:p>
            <a:r>
              <a:rPr lang="en-US" altLang="en-US"/>
              <a:t>Over time, as we recall, we add details from schemata.  (children and episodic memory)</a:t>
            </a:r>
          </a:p>
        </p:txBody>
      </p:sp>
    </p:spTree>
    <p:extLst>
      <p:ext uri="{BB962C8B-B14F-4D97-AF65-F5344CB8AC3E}">
        <p14:creationId xmlns:p14="http://schemas.microsoft.com/office/powerpoint/2010/main" val="1697761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0FE78AA-E733-4BFA-BDE8-38A023FF4019}"/>
              </a:ext>
            </a:extLst>
          </p:cNvPr>
          <p:cNvSpPr>
            <a:spLocks noGrp="1" noChangeArrowheads="1"/>
          </p:cNvSpPr>
          <p:nvPr>
            <p:ph type="title"/>
          </p:nvPr>
        </p:nvSpPr>
        <p:spPr>
          <a:xfrm>
            <a:off x="2674939" y="214314"/>
            <a:ext cx="7793037" cy="700087"/>
          </a:xfrm>
        </p:spPr>
        <p:txBody>
          <a:bodyPr/>
          <a:lstStyle/>
          <a:p>
            <a:r>
              <a:rPr lang="en-US" altLang="en-US" sz="4000">
                <a:solidFill>
                  <a:schemeClr val="folHlink"/>
                </a:solidFill>
              </a:rPr>
              <a:t>Eyewitness Testimony</a:t>
            </a:r>
            <a:endParaRPr lang="en-US" altLang="en-US" sz="4000"/>
          </a:p>
        </p:txBody>
      </p:sp>
      <p:sp>
        <p:nvSpPr>
          <p:cNvPr id="18435" name="Rectangle 3">
            <a:extLst>
              <a:ext uri="{FF2B5EF4-FFF2-40B4-BE49-F238E27FC236}">
                <a16:creationId xmlns:a16="http://schemas.microsoft.com/office/drawing/2014/main" id="{990B5C59-EDF1-4F16-8C22-4B6E5CF2DBA7}"/>
              </a:ext>
            </a:extLst>
          </p:cNvPr>
          <p:cNvSpPr>
            <a:spLocks noGrp="1" noChangeArrowheads="1"/>
          </p:cNvSpPr>
          <p:nvPr>
            <p:ph type="body" idx="1"/>
          </p:nvPr>
        </p:nvSpPr>
        <p:spPr>
          <a:xfrm>
            <a:off x="1828800" y="914400"/>
            <a:ext cx="8650288" cy="5638800"/>
          </a:xfrm>
        </p:spPr>
        <p:txBody>
          <a:bodyPr/>
          <a:lstStyle/>
          <a:p>
            <a:pPr>
              <a:lnSpc>
                <a:spcPct val="90000"/>
              </a:lnSpc>
              <a:buFont typeface="Wingdings" panose="05000000000000000000" pitchFamily="2" charset="2"/>
              <a:buNone/>
            </a:pPr>
            <a:r>
              <a:rPr lang="en-US" altLang="en-US"/>
              <a:t>Three hypotheses for how post-event information affects memory</a:t>
            </a:r>
          </a:p>
          <a:p>
            <a:pPr>
              <a:lnSpc>
                <a:spcPct val="90000"/>
              </a:lnSpc>
            </a:pPr>
            <a:r>
              <a:rPr lang="en-US" altLang="en-US" i="1"/>
              <a:t>over-writing</a:t>
            </a:r>
            <a:r>
              <a:rPr lang="en-US" altLang="en-US"/>
              <a:t>—new information replaces old</a:t>
            </a:r>
            <a:endParaRPr lang="en-US" altLang="en-US" i="1"/>
          </a:p>
          <a:p>
            <a:pPr>
              <a:lnSpc>
                <a:spcPct val="90000"/>
              </a:lnSpc>
            </a:pPr>
            <a:r>
              <a:rPr lang="en-US" altLang="en-US" i="1"/>
              <a:t>Forgetting</a:t>
            </a:r>
            <a:r>
              <a:rPr lang="en-US" altLang="en-US"/>
              <a:t>—lose retrieval cues</a:t>
            </a:r>
          </a:p>
          <a:p>
            <a:pPr>
              <a:lnSpc>
                <a:spcPct val="90000"/>
              </a:lnSpc>
            </a:pPr>
            <a:r>
              <a:rPr lang="en-US" altLang="en-US" i="1"/>
              <a:t>source monitoring</a:t>
            </a:r>
            <a:r>
              <a:rPr lang="en-US" altLang="en-US"/>
              <a:t>—people retain memories of the event </a:t>
            </a:r>
            <a:r>
              <a:rPr lang="en-US" altLang="en-US" b="1"/>
              <a:t>and</a:t>
            </a:r>
            <a:r>
              <a:rPr lang="en-US" altLang="en-US"/>
              <a:t> any post-event information. May not be able to identify the source of the memories.</a:t>
            </a:r>
          </a:p>
          <a:p>
            <a:pPr lvl="1">
              <a:lnSpc>
                <a:spcPct val="90000"/>
              </a:lnSpc>
            </a:pPr>
            <a:r>
              <a:rPr lang="en-US" altLang="en-US" sz="3200"/>
              <a:t>Questioning may plant details that were not observed.</a:t>
            </a:r>
          </a:p>
          <a:p>
            <a:pPr>
              <a:lnSpc>
                <a:spcPct val="90000"/>
              </a:lnSpc>
            </a:pPr>
            <a:r>
              <a:rPr lang="en-US" altLang="en-US"/>
              <a:t>Evidence supports source monitoring.</a:t>
            </a:r>
          </a:p>
        </p:txBody>
      </p:sp>
    </p:spTree>
    <p:extLst>
      <p:ext uri="{BB962C8B-B14F-4D97-AF65-F5344CB8AC3E}">
        <p14:creationId xmlns:p14="http://schemas.microsoft.com/office/powerpoint/2010/main" val="1038180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A15CAE0-79B3-4F41-8BD4-111729EC789F}"/>
              </a:ext>
            </a:extLst>
          </p:cNvPr>
          <p:cNvSpPr>
            <a:spLocks noGrp="1" noChangeArrowheads="1"/>
          </p:cNvSpPr>
          <p:nvPr>
            <p:ph type="title"/>
          </p:nvPr>
        </p:nvSpPr>
        <p:spPr>
          <a:xfrm>
            <a:off x="2674939" y="214314"/>
            <a:ext cx="7793037" cy="776287"/>
          </a:xfrm>
        </p:spPr>
        <p:txBody>
          <a:bodyPr/>
          <a:lstStyle/>
          <a:p>
            <a:r>
              <a:rPr lang="en-US" altLang="en-US">
                <a:solidFill>
                  <a:schemeClr val="folHlink"/>
                </a:solidFill>
              </a:rPr>
              <a:t>Eyewitness Testimony</a:t>
            </a:r>
            <a:endParaRPr lang="en-US" altLang="en-US"/>
          </a:p>
        </p:txBody>
      </p:sp>
      <p:sp>
        <p:nvSpPr>
          <p:cNvPr id="16387" name="Rectangle 3">
            <a:extLst>
              <a:ext uri="{FF2B5EF4-FFF2-40B4-BE49-F238E27FC236}">
                <a16:creationId xmlns:a16="http://schemas.microsoft.com/office/drawing/2014/main" id="{12755789-6735-41A1-AE51-A421DC8FE44E}"/>
              </a:ext>
            </a:extLst>
          </p:cNvPr>
          <p:cNvSpPr>
            <a:spLocks noGrp="1" noChangeArrowheads="1"/>
          </p:cNvSpPr>
          <p:nvPr>
            <p:ph type="body" idx="1"/>
          </p:nvPr>
        </p:nvSpPr>
        <p:spPr>
          <a:xfrm>
            <a:off x="882869" y="1219200"/>
            <a:ext cx="10268607" cy="5257800"/>
          </a:xfrm>
        </p:spPr>
        <p:txBody>
          <a:bodyPr/>
          <a:lstStyle/>
          <a:p>
            <a:pPr>
              <a:lnSpc>
                <a:spcPct val="90000"/>
              </a:lnSpc>
              <a:buFont typeface="Wingdings" panose="05000000000000000000" pitchFamily="2" charset="2"/>
              <a:buNone/>
            </a:pPr>
            <a:r>
              <a:rPr lang="en-US" altLang="en-US" dirty="0"/>
              <a:t>System Variables:  Suggestive Questioning</a:t>
            </a:r>
          </a:p>
          <a:p>
            <a:pPr>
              <a:lnSpc>
                <a:spcPct val="90000"/>
              </a:lnSpc>
            </a:pPr>
            <a:r>
              <a:rPr lang="en-US" altLang="en-US" dirty="0"/>
              <a:t>The way witnesses are questioned influences their memories of the event.</a:t>
            </a:r>
          </a:p>
          <a:p>
            <a:pPr>
              <a:lnSpc>
                <a:spcPct val="90000"/>
              </a:lnSpc>
            </a:pPr>
            <a:r>
              <a:rPr lang="en-US" altLang="en-US" dirty="0"/>
              <a:t>Some questions are suggestive but not deliberately misleading</a:t>
            </a:r>
          </a:p>
          <a:p>
            <a:pPr lvl="1">
              <a:lnSpc>
                <a:spcPct val="90000"/>
              </a:lnSpc>
            </a:pPr>
            <a:r>
              <a:rPr lang="en-US" altLang="en-US" dirty="0"/>
              <a:t>E.g. Loftus &amp; Palmer: People said a car had been going faster in an accident if they asked about its speed when it “smashed” into the other car as opposed to “hit” it.</a:t>
            </a:r>
          </a:p>
          <a:p>
            <a:pPr>
              <a:lnSpc>
                <a:spcPct val="90000"/>
              </a:lnSpc>
            </a:pPr>
            <a:r>
              <a:rPr lang="en-US" altLang="en-US" dirty="0"/>
              <a:t>Other questions are deliberately misleading, asking about nonexistent details. These may “plant” details that were not observed.</a:t>
            </a:r>
          </a:p>
        </p:txBody>
      </p:sp>
    </p:spTree>
    <p:extLst>
      <p:ext uri="{BB962C8B-B14F-4D97-AF65-F5344CB8AC3E}">
        <p14:creationId xmlns:p14="http://schemas.microsoft.com/office/powerpoint/2010/main" val="3720735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8E61E3E-D1EB-4F4E-BEEC-72FA59961708}"/>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20483" name="Rectangle 3">
            <a:extLst>
              <a:ext uri="{FF2B5EF4-FFF2-40B4-BE49-F238E27FC236}">
                <a16:creationId xmlns:a16="http://schemas.microsoft.com/office/drawing/2014/main" id="{5473B7FB-2319-4198-8DDD-C133EDFCDF54}"/>
              </a:ext>
            </a:extLst>
          </p:cNvPr>
          <p:cNvSpPr>
            <a:spLocks noGrp="1" noChangeArrowheads="1"/>
          </p:cNvSpPr>
          <p:nvPr>
            <p:ph type="body" idx="1"/>
          </p:nvPr>
        </p:nvSpPr>
        <p:spPr/>
        <p:txBody>
          <a:bodyPr/>
          <a:lstStyle/>
          <a:p>
            <a:pPr>
              <a:buFont typeface="Wingdings" panose="05000000000000000000" pitchFamily="2" charset="2"/>
              <a:buNone/>
            </a:pPr>
            <a:r>
              <a:rPr lang="en-US" altLang="en-US"/>
              <a:t>System Variables:  Lineup Biases</a:t>
            </a:r>
          </a:p>
          <a:p>
            <a:r>
              <a:rPr lang="en-US" altLang="en-US"/>
              <a:t>The way lineups are conducted can have a tremendous effect on the accuracy of eyewitness identification.</a:t>
            </a:r>
          </a:p>
        </p:txBody>
      </p:sp>
    </p:spTree>
    <p:extLst>
      <p:ext uri="{BB962C8B-B14F-4D97-AF65-F5344CB8AC3E}">
        <p14:creationId xmlns:p14="http://schemas.microsoft.com/office/powerpoint/2010/main" val="3294905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8634F76-377E-4C42-9249-14D54D43382A}"/>
              </a:ext>
            </a:extLst>
          </p:cNvPr>
          <p:cNvSpPr>
            <a:spLocks noGrp="1" noChangeArrowheads="1"/>
          </p:cNvSpPr>
          <p:nvPr>
            <p:ph type="title"/>
          </p:nvPr>
        </p:nvSpPr>
        <p:spPr>
          <a:xfrm>
            <a:off x="2674939" y="214314"/>
            <a:ext cx="7793037" cy="700087"/>
          </a:xfrm>
        </p:spPr>
        <p:txBody>
          <a:bodyPr/>
          <a:lstStyle/>
          <a:p>
            <a:r>
              <a:rPr lang="en-US" altLang="en-US" sz="4000">
                <a:solidFill>
                  <a:schemeClr val="folHlink"/>
                </a:solidFill>
              </a:rPr>
              <a:t>Eyewitness Testimony</a:t>
            </a:r>
            <a:endParaRPr lang="en-US" altLang="en-US" sz="4000"/>
          </a:p>
        </p:txBody>
      </p:sp>
      <p:sp>
        <p:nvSpPr>
          <p:cNvPr id="22531" name="Rectangle 3">
            <a:extLst>
              <a:ext uri="{FF2B5EF4-FFF2-40B4-BE49-F238E27FC236}">
                <a16:creationId xmlns:a16="http://schemas.microsoft.com/office/drawing/2014/main" id="{D5C5F0A1-BBA3-412B-BDD9-44D44CD05C3D}"/>
              </a:ext>
            </a:extLst>
          </p:cNvPr>
          <p:cNvSpPr>
            <a:spLocks noGrp="1" noChangeArrowheads="1"/>
          </p:cNvSpPr>
          <p:nvPr>
            <p:ph type="body" idx="1"/>
          </p:nvPr>
        </p:nvSpPr>
        <p:spPr>
          <a:xfrm>
            <a:off x="2057400" y="1066801"/>
            <a:ext cx="8421688" cy="5065713"/>
          </a:xfrm>
        </p:spPr>
        <p:txBody>
          <a:bodyPr/>
          <a:lstStyle/>
          <a:p>
            <a:pPr>
              <a:lnSpc>
                <a:spcPct val="90000"/>
              </a:lnSpc>
              <a:buFont typeface="Wingdings" panose="05000000000000000000" pitchFamily="2" charset="2"/>
              <a:buNone/>
            </a:pPr>
            <a:r>
              <a:rPr lang="en-US" altLang="en-US" i="1"/>
              <a:t>Show-ups</a:t>
            </a:r>
            <a:r>
              <a:rPr lang="en-US" altLang="en-US"/>
              <a:t>--ask witnesses to indicate whether a single subject is the perpetrator</a:t>
            </a:r>
          </a:p>
          <a:p>
            <a:pPr>
              <a:lnSpc>
                <a:spcPct val="90000"/>
              </a:lnSpc>
              <a:buFont typeface="Wingdings" panose="05000000000000000000" pitchFamily="2" charset="2"/>
              <a:buNone/>
            </a:pPr>
            <a:r>
              <a:rPr lang="en-US" altLang="en-US" i="1"/>
              <a:t>Simultaneous lineups--</a:t>
            </a:r>
            <a:r>
              <a:rPr lang="en-US" altLang="en-US"/>
              <a:t>show the witness several potential suspects at the same time.</a:t>
            </a:r>
          </a:p>
          <a:p>
            <a:pPr>
              <a:lnSpc>
                <a:spcPct val="90000"/>
              </a:lnSpc>
              <a:buFont typeface="Wingdings" panose="05000000000000000000" pitchFamily="2" charset="2"/>
              <a:buNone/>
            </a:pPr>
            <a:r>
              <a:rPr lang="en-US" altLang="en-US" i="1"/>
              <a:t>Sequential lineups</a:t>
            </a:r>
            <a:r>
              <a:rPr lang="en-US" altLang="en-US"/>
              <a:t>--show potential suspects one at a time</a:t>
            </a:r>
          </a:p>
          <a:p>
            <a:pPr>
              <a:lnSpc>
                <a:spcPct val="90000"/>
              </a:lnSpc>
              <a:buFont typeface="Wingdings" panose="05000000000000000000" pitchFamily="2" charset="2"/>
              <a:buNone/>
            </a:pPr>
            <a:r>
              <a:rPr lang="en-US" altLang="en-US" i="1"/>
              <a:t>Sequential lineups</a:t>
            </a:r>
            <a:r>
              <a:rPr lang="en-US" altLang="en-US"/>
              <a:t> are the most accurate. They allow</a:t>
            </a:r>
          </a:p>
          <a:p>
            <a:pPr>
              <a:lnSpc>
                <a:spcPct val="90000"/>
              </a:lnSpc>
            </a:pPr>
            <a:r>
              <a:rPr lang="en-US" altLang="en-US"/>
              <a:t>the most careful attention to each person</a:t>
            </a:r>
          </a:p>
          <a:p>
            <a:pPr>
              <a:lnSpc>
                <a:spcPct val="90000"/>
              </a:lnSpc>
            </a:pPr>
            <a:r>
              <a:rPr lang="en-US" altLang="en-US"/>
              <a:t> and the most careful decision-making.</a:t>
            </a:r>
          </a:p>
        </p:txBody>
      </p:sp>
    </p:spTree>
    <p:extLst>
      <p:ext uri="{BB962C8B-B14F-4D97-AF65-F5344CB8AC3E}">
        <p14:creationId xmlns:p14="http://schemas.microsoft.com/office/powerpoint/2010/main" val="1581711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115D252F-F8D9-4517-BEA9-48FEAE9EB26A}"/>
              </a:ext>
            </a:extLst>
          </p:cNvPr>
          <p:cNvSpPr>
            <a:spLocks noGrp="1" noChangeArrowheads="1"/>
          </p:cNvSpPr>
          <p:nvPr>
            <p:ph type="title"/>
          </p:nvPr>
        </p:nvSpPr>
        <p:spPr>
          <a:xfrm>
            <a:off x="2667000" y="228600"/>
            <a:ext cx="7793038" cy="762000"/>
          </a:xfrm>
        </p:spPr>
        <p:txBody>
          <a:bodyPr/>
          <a:lstStyle/>
          <a:p>
            <a:r>
              <a:rPr lang="en-US" altLang="en-US">
                <a:solidFill>
                  <a:schemeClr val="folHlink"/>
                </a:solidFill>
              </a:rPr>
              <a:t>Eyewitness Testimony</a:t>
            </a:r>
            <a:endParaRPr lang="en-US" altLang="en-US" b="1"/>
          </a:p>
        </p:txBody>
      </p:sp>
      <p:sp>
        <p:nvSpPr>
          <p:cNvPr id="24579" name="Rectangle 3">
            <a:extLst>
              <a:ext uri="{FF2B5EF4-FFF2-40B4-BE49-F238E27FC236}">
                <a16:creationId xmlns:a16="http://schemas.microsoft.com/office/drawing/2014/main" id="{05D980D6-189C-4DF0-A83C-6751FD3E321E}"/>
              </a:ext>
            </a:extLst>
          </p:cNvPr>
          <p:cNvSpPr>
            <a:spLocks noGrp="1" noChangeArrowheads="1"/>
          </p:cNvSpPr>
          <p:nvPr>
            <p:ph type="body" idx="1"/>
          </p:nvPr>
        </p:nvSpPr>
        <p:spPr>
          <a:xfrm>
            <a:off x="1524000" y="1219201"/>
            <a:ext cx="8955088" cy="4913313"/>
          </a:xfrm>
        </p:spPr>
        <p:txBody>
          <a:bodyPr/>
          <a:lstStyle/>
          <a:p>
            <a:pPr>
              <a:buFont typeface="Wingdings" panose="05000000000000000000" pitchFamily="2" charset="2"/>
              <a:buNone/>
            </a:pPr>
            <a:r>
              <a:rPr lang="en-US" altLang="en-US"/>
              <a:t>Another issue in lineups is choosing </a:t>
            </a:r>
            <a:r>
              <a:rPr lang="en-US" altLang="en-US" i="1"/>
              <a:t>foils</a:t>
            </a:r>
            <a:r>
              <a:rPr lang="en-US" altLang="en-US"/>
              <a:t> (people other than the suspect in the lineup).</a:t>
            </a:r>
          </a:p>
          <a:p>
            <a:r>
              <a:rPr lang="en-US" altLang="en-US"/>
              <a:t>Identifications are most accurate when all of the foils look like the witness’s initial description of the perpetrator.</a:t>
            </a:r>
          </a:p>
          <a:p>
            <a:pPr>
              <a:buFont typeface="Wingdings" panose="05000000000000000000" pitchFamily="2" charset="2"/>
              <a:buNone/>
            </a:pPr>
            <a:endParaRPr lang="en-US" altLang="en-US"/>
          </a:p>
        </p:txBody>
      </p:sp>
    </p:spTree>
    <p:extLst>
      <p:ext uri="{BB962C8B-B14F-4D97-AF65-F5344CB8AC3E}">
        <p14:creationId xmlns:p14="http://schemas.microsoft.com/office/powerpoint/2010/main" val="2031201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5E527F8B-901B-4083-9EE7-4912A71B84A1}"/>
              </a:ext>
            </a:extLst>
          </p:cNvPr>
          <p:cNvSpPr>
            <a:spLocks noGrp="1" noChangeArrowheads="1"/>
          </p:cNvSpPr>
          <p:nvPr>
            <p:ph type="title"/>
          </p:nvPr>
        </p:nvSpPr>
        <p:spPr>
          <a:xfrm>
            <a:off x="2674939" y="214314"/>
            <a:ext cx="7793037" cy="852487"/>
          </a:xfrm>
        </p:spPr>
        <p:txBody>
          <a:bodyPr/>
          <a:lstStyle/>
          <a:p>
            <a:r>
              <a:rPr lang="en-US" altLang="en-US">
                <a:solidFill>
                  <a:schemeClr val="folHlink"/>
                </a:solidFill>
              </a:rPr>
              <a:t>Eyewitness Testimony</a:t>
            </a:r>
            <a:endParaRPr lang="en-US" altLang="en-US"/>
          </a:p>
        </p:txBody>
      </p:sp>
      <p:sp>
        <p:nvSpPr>
          <p:cNvPr id="59395" name="Rectangle 3">
            <a:extLst>
              <a:ext uri="{FF2B5EF4-FFF2-40B4-BE49-F238E27FC236}">
                <a16:creationId xmlns:a16="http://schemas.microsoft.com/office/drawing/2014/main" id="{A56A6567-C7CA-4C97-BE5F-E081683B94D2}"/>
              </a:ext>
            </a:extLst>
          </p:cNvPr>
          <p:cNvSpPr>
            <a:spLocks noGrp="1" noChangeArrowheads="1"/>
          </p:cNvSpPr>
          <p:nvPr>
            <p:ph type="body" idx="1"/>
          </p:nvPr>
        </p:nvSpPr>
        <p:spPr>
          <a:xfrm>
            <a:off x="1981200" y="1219201"/>
            <a:ext cx="8497888" cy="4913313"/>
          </a:xfrm>
        </p:spPr>
        <p:txBody>
          <a:bodyPr/>
          <a:lstStyle/>
          <a:p>
            <a:pPr>
              <a:buFont typeface="Wingdings" panose="05000000000000000000" pitchFamily="2" charset="2"/>
              <a:buNone/>
            </a:pPr>
            <a:r>
              <a:rPr lang="en-US" altLang="en-US"/>
              <a:t>Instructions given to eyewitnesses are also important.</a:t>
            </a:r>
          </a:p>
          <a:p>
            <a:r>
              <a:rPr lang="en-US" altLang="en-US"/>
              <a:t>Identifications are most accurate when the witness is told that the suspect “may or may not be” in the lineup.</a:t>
            </a:r>
          </a:p>
          <a:p>
            <a:r>
              <a:rPr lang="en-US" altLang="en-US"/>
              <a:t>This is due in part to a decrease in false positives.</a:t>
            </a:r>
          </a:p>
          <a:p>
            <a:endParaRPr lang="en-US" altLang="en-US"/>
          </a:p>
        </p:txBody>
      </p:sp>
    </p:spTree>
    <p:extLst>
      <p:ext uri="{BB962C8B-B14F-4D97-AF65-F5344CB8AC3E}">
        <p14:creationId xmlns:p14="http://schemas.microsoft.com/office/powerpoint/2010/main" val="3067000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41A3371-0478-4D1C-BD5B-D223574B2992}"/>
              </a:ext>
            </a:extLst>
          </p:cNvPr>
          <p:cNvSpPr>
            <a:spLocks noGrp="1" noChangeArrowheads="1"/>
          </p:cNvSpPr>
          <p:nvPr>
            <p:ph type="title"/>
          </p:nvPr>
        </p:nvSpPr>
        <p:spPr>
          <a:xfrm>
            <a:off x="2590800" y="152400"/>
            <a:ext cx="8077200" cy="914400"/>
          </a:xfrm>
        </p:spPr>
        <p:txBody>
          <a:bodyPr/>
          <a:lstStyle/>
          <a:p>
            <a:r>
              <a:rPr lang="en-US" altLang="en-US">
                <a:solidFill>
                  <a:schemeClr val="folHlink"/>
                </a:solidFill>
              </a:rPr>
              <a:t>Social Psychology and the Law</a:t>
            </a:r>
          </a:p>
        </p:txBody>
      </p:sp>
      <p:sp>
        <p:nvSpPr>
          <p:cNvPr id="3075" name="Rectangle 3">
            <a:extLst>
              <a:ext uri="{FF2B5EF4-FFF2-40B4-BE49-F238E27FC236}">
                <a16:creationId xmlns:a16="http://schemas.microsoft.com/office/drawing/2014/main" id="{9AA84CC9-A093-4EBD-AF77-38D3E95BA89A}"/>
              </a:ext>
            </a:extLst>
          </p:cNvPr>
          <p:cNvSpPr>
            <a:spLocks noGrp="1" noChangeArrowheads="1"/>
          </p:cNvSpPr>
          <p:nvPr>
            <p:ph type="body" idx="1"/>
          </p:nvPr>
        </p:nvSpPr>
        <p:spPr>
          <a:xfrm>
            <a:off x="1828800" y="1295400"/>
            <a:ext cx="8650288" cy="5334000"/>
          </a:xfrm>
        </p:spPr>
        <p:txBody>
          <a:bodyPr/>
          <a:lstStyle/>
          <a:p>
            <a:pPr>
              <a:buFont typeface="Wingdings" panose="05000000000000000000" pitchFamily="2" charset="2"/>
              <a:buNone/>
            </a:pPr>
            <a:r>
              <a:rPr lang="en-US" altLang="en-US" sz="3600" dirty="0"/>
              <a:t>Objectives</a:t>
            </a:r>
          </a:p>
          <a:p>
            <a:r>
              <a:rPr lang="en-US" altLang="en-US" sz="3600" dirty="0"/>
              <a:t>Discuss the reliability and cognitive pitfalls of eyewitness testimony.</a:t>
            </a:r>
          </a:p>
          <a:p>
            <a:r>
              <a:rPr lang="en-US" altLang="en-US" sz="3600" dirty="0"/>
              <a:t>Discuss </a:t>
            </a:r>
            <a:r>
              <a:rPr lang="en-US" altLang="en-US" sz="3600" i="1" dirty="0"/>
              <a:t>system variables</a:t>
            </a:r>
            <a:r>
              <a:rPr lang="en-US" altLang="en-US" sz="3600" dirty="0"/>
              <a:t> that affect eyewitness testimony</a:t>
            </a:r>
          </a:p>
        </p:txBody>
      </p:sp>
    </p:spTree>
    <p:extLst>
      <p:ext uri="{BB962C8B-B14F-4D97-AF65-F5344CB8AC3E}">
        <p14:creationId xmlns:p14="http://schemas.microsoft.com/office/powerpoint/2010/main" val="1634820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73C266E-8579-40D4-A329-5ACE2BC2A601}"/>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26627" name="Rectangle 3">
            <a:extLst>
              <a:ext uri="{FF2B5EF4-FFF2-40B4-BE49-F238E27FC236}">
                <a16:creationId xmlns:a16="http://schemas.microsoft.com/office/drawing/2014/main" id="{B7D3202A-818D-4A86-A9C3-3F41E286D95F}"/>
              </a:ext>
            </a:extLst>
          </p:cNvPr>
          <p:cNvSpPr>
            <a:spLocks noGrp="1" noChangeArrowheads="1"/>
          </p:cNvSpPr>
          <p:nvPr>
            <p:ph type="body" idx="1"/>
          </p:nvPr>
        </p:nvSpPr>
        <p:spPr/>
        <p:txBody>
          <a:bodyPr>
            <a:normAutofit lnSpcReduction="10000"/>
          </a:bodyPr>
          <a:lstStyle/>
          <a:p>
            <a:pPr>
              <a:buFont typeface="Wingdings" panose="05000000000000000000" pitchFamily="2" charset="2"/>
              <a:buNone/>
            </a:pPr>
            <a:r>
              <a:rPr lang="en-US" altLang="en-US" dirty="0"/>
              <a:t>The lineup research has affected U.S. Department of Justice guidelines for police to use when questioning eyewitnesses.</a:t>
            </a:r>
          </a:p>
          <a:p>
            <a:pPr>
              <a:buFont typeface="Wingdings" panose="05000000000000000000" pitchFamily="2" charset="2"/>
              <a:buNone/>
            </a:pPr>
            <a:r>
              <a:rPr lang="en-US" dirty="0"/>
              <a:t>“Eyewitness identifications play an important role in our criminal justice system, and it’s important that we get them right,” said Deputy Attorney General Yates (January, 2017). “With today’s procedures, we’re taking one more step to ensure that law enforcement officers obtain the most reliable evidence possible during a criminal investigation and that all Americans can have confidence in the fairness of our criminal justice system.” </a:t>
            </a:r>
          </a:p>
          <a:p>
            <a:pPr>
              <a:buFont typeface="Wingdings" panose="05000000000000000000" pitchFamily="2" charset="2"/>
              <a:buNone/>
            </a:pPr>
            <a:r>
              <a:rPr lang="en-US" altLang="en-US" dirty="0">
                <a:hlinkClick r:id="rId3"/>
              </a:rPr>
              <a:t>https://www.justice.gov/opa/pr/justice-department-announces-department-wide-procedures-eyewitness-identification</a:t>
            </a:r>
            <a:r>
              <a:rPr lang="en-US" altLang="en-US" dirty="0"/>
              <a:t> </a:t>
            </a:r>
          </a:p>
        </p:txBody>
      </p:sp>
    </p:spTree>
    <p:extLst>
      <p:ext uri="{BB962C8B-B14F-4D97-AF65-F5344CB8AC3E}">
        <p14:creationId xmlns:p14="http://schemas.microsoft.com/office/powerpoint/2010/main" val="376905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C1A882C6-90E7-451F-93DD-160D95A3D508}"/>
              </a:ext>
            </a:extLst>
          </p:cNvPr>
          <p:cNvSpPr>
            <a:spLocks noGrp="1" noChangeArrowheads="1"/>
          </p:cNvSpPr>
          <p:nvPr>
            <p:ph type="title"/>
          </p:nvPr>
        </p:nvSpPr>
        <p:spPr>
          <a:xfrm>
            <a:off x="2590800" y="304801"/>
            <a:ext cx="8077200" cy="906463"/>
          </a:xfrm>
        </p:spPr>
        <p:txBody>
          <a:bodyPr/>
          <a:lstStyle/>
          <a:p>
            <a:r>
              <a:rPr lang="en-US" altLang="en-US">
                <a:solidFill>
                  <a:schemeClr val="folHlink"/>
                </a:solidFill>
              </a:rPr>
              <a:t>Social Psychology and the Law</a:t>
            </a:r>
          </a:p>
        </p:txBody>
      </p:sp>
      <p:sp>
        <p:nvSpPr>
          <p:cNvPr id="100355" name="Rectangle 3">
            <a:extLst>
              <a:ext uri="{FF2B5EF4-FFF2-40B4-BE49-F238E27FC236}">
                <a16:creationId xmlns:a16="http://schemas.microsoft.com/office/drawing/2014/main" id="{349D26C3-895B-4372-812A-5AE3ED3C951D}"/>
              </a:ext>
            </a:extLst>
          </p:cNvPr>
          <p:cNvSpPr>
            <a:spLocks noGrp="1" noChangeArrowheads="1"/>
          </p:cNvSpPr>
          <p:nvPr>
            <p:ph type="body" idx="1"/>
          </p:nvPr>
        </p:nvSpPr>
        <p:spPr>
          <a:xfrm>
            <a:off x="1828800" y="1371601"/>
            <a:ext cx="8650288" cy="4760913"/>
          </a:xfrm>
        </p:spPr>
        <p:txBody>
          <a:bodyPr/>
          <a:lstStyle/>
          <a:p>
            <a:r>
              <a:rPr lang="en-US" altLang="en-US" sz="3600"/>
              <a:t>Social psychologists study how social factors affect the judicial process in order to understand how the basic theories of social psychology apply in a very important real-world context.</a:t>
            </a:r>
          </a:p>
        </p:txBody>
      </p:sp>
      <p:pic>
        <p:nvPicPr>
          <p:cNvPr id="100356" name="Picture 4" descr="BD06688_">
            <a:extLst>
              <a:ext uri="{FF2B5EF4-FFF2-40B4-BE49-F238E27FC236}">
                <a16:creationId xmlns:a16="http://schemas.microsoft.com/office/drawing/2014/main" id="{64AF0408-D01C-4931-A5A3-C8F14F0FF4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191001"/>
            <a:ext cx="1893888" cy="2441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0018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F908917-4715-411E-8A0B-597FC561FA03}"/>
              </a:ext>
            </a:extLst>
          </p:cNvPr>
          <p:cNvSpPr>
            <a:spLocks noGrp="1" noChangeArrowheads="1"/>
          </p:cNvSpPr>
          <p:nvPr>
            <p:ph type="title"/>
          </p:nvPr>
        </p:nvSpPr>
        <p:spPr/>
        <p:txBody>
          <a:bodyPr/>
          <a:lstStyle/>
          <a:p>
            <a:r>
              <a:rPr lang="en-US" altLang="en-US">
                <a:solidFill>
                  <a:schemeClr val="folHlink"/>
                </a:solidFill>
              </a:rPr>
              <a:t>Eyewitness Testimony</a:t>
            </a:r>
          </a:p>
        </p:txBody>
      </p:sp>
      <p:sp>
        <p:nvSpPr>
          <p:cNvPr id="4099" name="Rectangle 3">
            <a:extLst>
              <a:ext uri="{FF2B5EF4-FFF2-40B4-BE49-F238E27FC236}">
                <a16:creationId xmlns:a16="http://schemas.microsoft.com/office/drawing/2014/main" id="{C1A5C235-E9EF-414B-A2A5-F843C3007ADE}"/>
              </a:ext>
            </a:extLst>
          </p:cNvPr>
          <p:cNvSpPr>
            <a:spLocks noGrp="1" noChangeArrowheads="1"/>
          </p:cNvSpPr>
          <p:nvPr>
            <p:ph type="body" idx="1"/>
          </p:nvPr>
        </p:nvSpPr>
        <p:spPr/>
        <p:txBody>
          <a:bodyPr/>
          <a:lstStyle/>
          <a:p>
            <a:r>
              <a:rPr lang="en-US" altLang="en-US" sz="3600"/>
              <a:t>Eyewitness identifications are frequently inaccurate.</a:t>
            </a:r>
          </a:p>
          <a:p>
            <a:r>
              <a:rPr lang="en-US" altLang="en-US" sz="3600"/>
              <a:t>Misidentifications are believed to be the leading cause of wrongful conviction.</a:t>
            </a:r>
          </a:p>
        </p:txBody>
      </p:sp>
    </p:spTree>
    <p:extLst>
      <p:ext uri="{BB962C8B-B14F-4D97-AF65-F5344CB8AC3E}">
        <p14:creationId xmlns:p14="http://schemas.microsoft.com/office/powerpoint/2010/main" val="3381231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A16626B5-06BC-4FCD-A1E2-92E008864306}"/>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57347" name="Rectangle 3">
            <a:extLst>
              <a:ext uri="{FF2B5EF4-FFF2-40B4-BE49-F238E27FC236}">
                <a16:creationId xmlns:a16="http://schemas.microsoft.com/office/drawing/2014/main" id="{E268C5B0-8761-49B3-BE4A-6045E2E884E6}"/>
              </a:ext>
            </a:extLst>
          </p:cNvPr>
          <p:cNvSpPr>
            <a:spLocks noGrp="1" noChangeArrowheads="1"/>
          </p:cNvSpPr>
          <p:nvPr>
            <p:ph type="body" idx="1"/>
          </p:nvPr>
        </p:nvSpPr>
        <p:spPr/>
        <p:txBody>
          <a:bodyPr/>
          <a:lstStyle/>
          <a:p>
            <a:r>
              <a:rPr lang="en-US" altLang="en-US" sz="3600"/>
              <a:t>The three basic processes of </a:t>
            </a:r>
            <a:r>
              <a:rPr lang="en-US" altLang="en-US" sz="3600" i="1"/>
              <a:t>acquisition, storage, </a:t>
            </a:r>
            <a:r>
              <a:rPr lang="en-US" altLang="en-US" sz="3600"/>
              <a:t>and </a:t>
            </a:r>
            <a:r>
              <a:rPr lang="en-US" altLang="en-US" sz="3600" i="1"/>
              <a:t>retrieval</a:t>
            </a:r>
            <a:r>
              <a:rPr lang="en-US" altLang="en-US" sz="3600"/>
              <a:t> influence eyewitness memory, just as they influence all memory.</a:t>
            </a:r>
          </a:p>
          <a:p>
            <a:endParaRPr lang="en-US" altLang="en-US" sz="3600"/>
          </a:p>
        </p:txBody>
      </p:sp>
    </p:spTree>
    <p:extLst>
      <p:ext uri="{BB962C8B-B14F-4D97-AF65-F5344CB8AC3E}">
        <p14:creationId xmlns:p14="http://schemas.microsoft.com/office/powerpoint/2010/main" val="259330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9DDBAD7D-5728-4CC3-8693-E7A601673440}"/>
              </a:ext>
            </a:extLst>
          </p:cNvPr>
          <p:cNvSpPr>
            <a:spLocks noGrp="1" noChangeArrowheads="1"/>
          </p:cNvSpPr>
          <p:nvPr>
            <p:ph type="title"/>
          </p:nvPr>
        </p:nvSpPr>
        <p:spPr>
          <a:xfrm>
            <a:off x="2674939" y="214314"/>
            <a:ext cx="7793037" cy="852487"/>
          </a:xfrm>
        </p:spPr>
        <p:txBody>
          <a:bodyPr/>
          <a:lstStyle/>
          <a:p>
            <a:r>
              <a:rPr lang="en-US" altLang="en-US">
                <a:solidFill>
                  <a:schemeClr val="folHlink"/>
                </a:solidFill>
              </a:rPr>
              <a:t>Eyewitness Testimony</a:t>
            </a:r>
            <a:endParaRPr lang="en-US" altLang="en-US"/>
          </a:p>
        </p:txBody>
      </p:sp>
      <p:sp>
        <p:nvSpPr>
          <p:cNvPr id="56323" name="Rectangle 3">
            <a:extLst>
              <a:ext uri="{FF2B5EF4-FFF2-40B4-BE49-F238E27FC236}">
                <a16:creationId xmlns:a16="http://schemas.microsoft.com/office/drawing/2014/main" id="{AAFAE89D-178C-411B-BA8F-BB0A2FC31228}"/>
              </a:ext>
            </a:extLst>
          </p:cNvPr>
          <p:cNvSpPr>
            <a:spLocks noGrp="1" noChangeArrowheads="1"/>
          </p:cNvSpPr>
          <p:nvPr>
            <p:ph type="body" idx="1"/>
          </p:nvPr>
        </p:nvSpPr>
        <p:spPr>
          <a:xfrm>
            <a:off x="1828800" y="1143001"/>
            <a:ext cx="8650288" cy="4989513"/>
          </a:xfrm>
        </p:spPr>
        <p:txBody>
          <a:bodyPr/>
          <a:lstStyle/>
          <a:p>
            <a:r>
              <a:rPr lang="en-US" altLang="en-US" sz="3600"/>
              <a:t>Two groups of factors influence eyewitness identification</a:t>
            </a:r>
          </a:p>
          <a:p>
            <a:r>
              <a:rPr lang="en-US" altLang="en-US" sz="3600" i="1"/>
              <a:t>Estimator variables--</a:t>
            </a:r>
            <a:r>
              <a:rPr lang="en-US" altLang="en-US" sz="4000"/>
              <a:t>concern the eyewitness and the situation</a:t>
            </a:r>
          </a:p>
          <a:p>
            <a:r>
              <a:rPr lang="en-US" altLang="en-US" sz="3600" i="1"/>
              <a:t>System variables--</a:t>
            </a:r>
            <a:r>
              <a:rPr lang="en-US" altLang="en-US" sz="4000"/>
              <a:t>under the direct control of the criminal justice or legal system.</a:t>
            </a:r>
            <a:endParaRPr lang="en-US" altLang="en-US" sz="3600"/>
          </a:p>
        </p:txBody>
      </p:sp>
    </p:spTree>
    <p:extLst>
      <p:ext uri="{BB962C8B-B14F-4D97-AF65-F5344CB8AC3E}">
        <p14:creationId xmlns:p14="http://schemas.microsoft.com/office/powerpoint/2010/main" val="1922442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5CD9861-D4E6-4516-805F-E64F879658AE}"/>
              </a:ext>
            </a:extLst>
          </p:cNvPr>
          <p:cNvSpPr>
            <a:spLocks noGrp="1" noChangeArrowheads="1"/>
          </p:cNvSpPr>
          <p:nvPr>
            <p:ph type="title"/>
          </p:nvPr>
        </p:nvSpPr>
        <p:spPr/>
        <p:txBody>
          <a:bodyPr/>
          <a:lstStyle/>
          <a:p>
            <a:r>
              <a:rPr lang="en-US" altLang="en-US">
                <a:solidFill>
                  <a:schemeClr val="folHlink"/>
                </a:solidFill>
              </a:rPr>
              <a:t>Eyewitness Testimony</a:t>
            </a:r>
            <a:endParaRPr lang="en-US" altLang="en-US"/>
          </a:p>
        </p:txBody>
      </p:sp>
      <p:sp>
        <p:nvSpPr>
          <p:cNvPr id="6147" name="Rectangle 3">
            <a:extLst>
              <a:ext uri="{FF2B5EF4-FFF2-40B4-BE49-F238E27FC236}">
                <a16:creationId xmlns:a16="http://schemas.microsoft.com/office/drawing/2014/main" id="{F7200C4B-4A76-4FF7-BDF2-0AD8276FB72A}"/>
              </a:ext>
            </a:extLst>
          </p:cNvPr>
          <p:cNvSpPr>
            <a:spLocks noGrp="1" noChangeArrowheads="1"/>
          </p:cNvSpPr>
          <p:nvPr>
            <p:ph type="body" idx="1"/>
          </p:nvPr>
        </p:nvSpPr>
        <p:spPr>
          <a:xfrm>
            <a:off x="2133600" y="2017713"/>
            <a:ext cx="8345488" cy="4114800"/>
          </a:xfrm>
        </p:spPr>
        <p:txBody>
          <a:bodyPr/>
          <a:lstStyle/>
          <a:p>
            <a:pPr>
              <a:lnSpc>
                <a:spcPct val="90000"/>
              </a:lnSpc>
              <a:buFont typeface="Wingdings" panose="05000000000000000000" pitchFamily="2" charset="2"/>
              <a:buNone/>
            </a:pPr>
            <a:r>
              <a:rPr lang="en-US" altLang="en-US"/>
              <a:t>Estimator Variables: </a:t>
            </a:r>
            <a:r>
              <a:rPr lang="en-US" altLang="en-US" i="1"/>
              <a:t>Viewing Opportunity</a:t>
            </a:r>
          </a:p>
          <a:p>
            <a:pPr>
              <a:lnSpc>
                <a:spcPct val="90000"/>
              </a:lnSpc>
            </a:pPr>
            <a:r>
              <a:rPr lang="en-US" altLang="en-US"/>
              <a:t>The longer witnesses look and the more attention they are able to pay, the more accurate their identifications</a:t>
            </a:r>
          </a:p>
          <a:p>
            <a:pPr>
              <a:lnSpc>
                <a:spcPct val="90000"/>
              </a:lnSpc>
            </a:pPr>
            <a:r>
              <a:rPr lang="en-US" altLang="en-US" i="1"/>
              <a:t>Witnesses are just as likely to think they can make an identification if they have witnessed an event under poor viewing conditions.</a:t>
            </a:r>
          </a:p>
        </p:txBody>
      </p:sp>
    </p:spTree>
    <p:extLst>
      <p:ext uri="{BB962C8B-B14F-4D97-AF65-F5344CB8AC3E}">
        <p14:creationId xmlns:p14="http://schemas.microsoft.com/office/powerpoint/2010/main" val="1660118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033C1AFB-48F5-4FB0-8AC3-851761223C86}"/>
              </a:ext>
            </a:extLst>
          </p:cNvPr>
          <p:cNvSpPr>
            <a:spLocks noGrp="1" noChangeArrowheads="1"/>
          </p:cNvSpPr>
          <p:nvPr>
            <p:ph type="title"/>
          </p:nvPr>
        </p:nvSpPr>
        <p:spPr>
          <a:xfrm>
            <a:off x="2674939" y="214314"/>
            <a:ext cx="7793037" cy="700087"/>
          </a:xfrm>
        </p:spPr>
        <p:txBody>
          <a:bodyPr/>
          <a:lstStyle/>
          <a:p>
            <a:r>
              <a:rPr lang="en-US" altLang="en-US" sz="4000">
                <a:solidFill>
                  <a:schemeClr val="folHlink"/>
                </a:solidFill>
              </a:rPr>
              <a:t>Eyewitness Testimony</a:t>
            </a:r>
            <a:endParaRPr lang="en-US" altLang="en-US" sz="4000"/>
          </a:p>
        </p:txBody>
      </p:sp>
      <p:sp>
        <p:nvSpPr>
          <p:cNvPr id="125955" name="Rectangle 3">
            <a:extLst>
              <a:ext uri="{FF2B5EF4-FFF2-40B4-BE49-F238E27FC236}">
                <a16:creationId xmlns:a16="http://schemas.microsoft.com/office/drawing/2014/main" id="{D2B3F827-32FE-437A-B6B3-437149894FC3}"/>
              </a:ext>
            </a:extLst>
          </p:cNvPr>
          <p:cNvSpPr>
            <a:spLocks noGrp="1" noChangeArrowheads="1"/>
          </p:cNvSpPr>
          <p:nvPr>
            <p:ph type="body" idx="1"/>
          </p:nvPr>
        </p:nvSpPr>
        <p:spPr>
          <a:xfrm>
            <a:off x="1752600" y="1219200"/>
            <a:ext cx="8726488" cy="5410200"/>
          </a:xfrm>
        </p:spPr>
        <p:txBody>
          <a:bodyPr/>
          <a:lstStyle/>
          <a:p>
            <a:pPr>
              <a:lnSpc>
                <a:spcPct val="90000"/>
              </a:lnSpc>
              <a:buFont typeface="Wingdings" panose="05000000000000000000" pitchFamily="2" charset="2"/>
              <a:buNone/>
            </a:pPr>
            <a:r>
              <a:rPr lang="en-US" altLang="en-US"/>
              <a:t>Estimator Variables: Schemata and perception</a:t>
            </a:r>
          </a:p>
          <a:p>
            <a:pPr>
              <a:lnSpc>
                <a:spcPct val="90000"/>
              </a:lnSpc>
            </a:pPr>
            <a:r>
              <a:rPr lang="en-US" altLang="en-US"/>
              <a:t>Our schemata act as filters, directly affecting what we attend to and how we perceive it.</a:t>
            </a:r>
          </a:p>
          <a:p>
            <a:pPr>
              <a:lnSpc>
                <a:spcPct val="90000"/>
              </a:lnSpc>
            </a:pPr>
            <a:r>
              <a:rPr lang="en-US" altLang="en-US"/>
              <a:t>Schemata are experience based, and we all have different experiences.</a:t>
            </a:r>
          </a:p>
          <a:p>
            <a:pPr>
              <a:lnSpc>
                <a:spcPct val="90000"/>
              </a:lnSpc>
            </a:pPr>
            <a:r>
              <a:rPr lang="en-US" altLang="en-US"/>
              <a:t>As a consequence, we are likely to perceive an incident quite differently.</a:t>
            </a:r>
          </a:p>
        </p:txBody>
      </p:sp>
    </p:spTree>
    <p:extLst>
      <p:ext uri="{BB962C8B-B14F-4D97-AF65-F5344CB8AC3E}">
        <p14:creationId xmlns:p14="http://schemas.microsoft.com/office/powerpoint/2010/main" val="206753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17C73F18-3247-4F72-A366-EB4C85C7A46D}"/>
              </a:ext>
            </a:extLst>
          </p:cNvPr>
          <p:cNvSpPr>
            <a:spLocks noGrp="1" noChangeArrowheads="1"/>
          </p:cNvSpPr>
          <p:nvPr>
            <p:ph type="title"/>
          </p:nvPr>
        </p:nvSpPr>
        <p:spPr>
          <a:xfrm>
            <a:off x="2674939" y="214314"/>
            <a:ext cx="7793037" cy="700087"/>
          </a:xfrm>
        </p:spPr>
        <p:txBody>
          <a:bodyPr/>
          <a:lstStyle/>
          <a:p>
            <a:r>
              <a:rPr lang="en-US" altLang="en-US" sz="4000">
                <a:solidFill>
                  <a:schemeClr val="folHlink"/>
                </a:solidFill>
              </a:rPr>
              <a:t>Eyewitness Testimony</a:t>
            </a:r>
            <a:endParaRPr lang="en-US" altLang="en-US" sz="4000"/>
          </a:p>
        </p:txBody>
      </p:sp>
      <p:sp>
        <p:nvSpPr>
          <p:cNvPr id="151555" name="Rectangle 3">
            <a:extLst>
              <a:ext uri="{FF2B5EF4-FFF2-40B4-BE49-F238E27FC236}">
                <a16:creationId xmlns:a16="http://schemas.microsoft.com/office/drawing/2014/main" id="{9FC2BF0D-2EEB-4DC0-AD0F-F7D524FA2952}"/>
              </a:ext>
            </a:extLst>
          </p:cNvPr>
          <p:cNvSpPr>
            <a:spLocks noGrp="1" noChangeArrowheads="1"/>
          </p:cNvSpPr>
          <p:nvPr>
            <p:ph type="body" idx="1"/>
          </p:nvPr>
        </p:nvSpPr>
        <p:spPr>
          <a:xfrm>
            <a:off x="1752600" y="1219200"/>
            <a:ext cx="8726488" cy="5410200"/>
          </a:xfrm>
        </p:spPr>
        <p:txBody>
          <a:bodyPr/>
          <a:lstStyle/>
          <a:p>
            <a:pPr>
              <a:lnSpc>
                <a:spcPct val="90000"/>
              </a:lnSpc>
              <a:buFont typeface="Wingdings" panose="05000000000000000000" pitchFamily="2" charset="2"/>
              <a:buNone/>
            </a:pPr>
            <a:r>
              <a:rPr lang="en-US" altLang="en-US"/>
              <a:t>Estimator Variables: Schemata and perception</a:t>
            </a:r>
          </a:p>
          <a:p>
            <a:pPr>
              <a:lnSpc>
                <a:spcPct val="90000"/>
              </a:lnSpc>
            </a:pPr>
            <a:r>
              <a:rPr lang="en-US" altLang="en-US"/>
              <a:t>Because our schemata shape what we attend to and how we interpret, we are quite convinced that we perceived correctly, even when we did not.</a:t>
            </a:r>
          </a:p>
          <a:p>
            <a:pPr>
              <a:lnSpc>
                <a:spcPct val="90000"/>
              </a:lnSpc>
            </a:pPr>
            <a:r>
              <a:rPr lang="en-US" altLang="en-US"/>
              <a:t>Expectancy shapes what schema is salient at a given time.</a:t>
            </a:r>
          </a:p>
          <a:p>
            <a:pPr>
              <a:lnSpc>
                <a:spcPct val="90000"/>
              </a:lnSpc>
            </a:pPr>
            <a:r>
              <a:rPr lang="en-US" altLang="en-US"/>
              <a:t>Thus, different people will be viewing an event through different schemata-based filters.</a:t>
            </a:r>
          </a:p>
        </p:txBody>
      </p:sp>
    </p:spTree>
    <p:extLst>
      <p:ext uri="{BB962C8B-B14F-4D97-AF65-F5344CB8AC3E}">
        <p14:creationId xmlns:p14="http://schemas.microsoft.com/office/powerpoint/2010/main" val="197058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896</Words>
  <Application>Microsoft Office PowerPoint</Application>
  <PresentationFormat>Widescreen</PresentationFormat>
  <Paragraphs>104</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Eyewitness Testimony</vt:lpstr>
      <vt:lpstr>Social Psychology and the Law</vt:lpstr>
      <vt:lpstr>Social Psychology and the Law</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lpstr>Eyewitness Testimony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Eyewitness Testimony</dc:title>
  <dc:creator>Kent</dc:creator>
  <cp:lastModifiedBy>Kent</cp:lastModifiedBy>
  <cp:revision>2</cp:revision>
  <dcterms:created xsi:type="dcterms:W3CDTF">2018-03-12T02:20:33Z</dcterms:created>
  <dcterms:modified xsi:type="dcterms:W3CDTF">2018-03-12T02:31:21Z</dcterms:modified>
</cp:coreProperties>
</file>